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5958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B2EA3-2311-42FA-B488-A934D5D23605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CFFD014-951F-401C-94A9-8BE478ADEDA0}">
      <dgm:prSet/>
      <dgm:spPr/>
      <dgm:t>
        <a:bodyPr/>
        <a:lstStyle/>
        <a:p>
          <a:r>
            <a:rPr lang="en-US"/>
            <a:t>Engage the broader architecture of evaluating practices</a:t>
          </a:r>
        </a:p>
      </dgm:t>
    </dgm:pt>
    <dgm:pt modelId="{AF57D480-FB07-453F-A41E-6E9A1E91B8EC}" type="parTrans" cxnId="{F38C07C4-F70C-43B1-8E7C-F55683EEBBF5}">
      <dgm:prSet/>
      <dgm:spPr/>
      <dgm:t>
        <a:bodyPr/>
        <a:lstStyle/>
        <a:p>
          <a:endParaRPr lang="en-US"/>
        </a:p>
      </dgm:t>
    </dgm:pt>
    <dgm:pt modelId="{F07DDDC6-FC34-44D9-B919-03A22F47053C}" type="sibTrans" cxnId="{F38C07C4-F70C-43B1-8E7C-F55683EEBBF5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914227E-7D7F-45D4-9F5F-CEB52EA41017}">
      <dgm:prSet/>
      <dgm:spPr/>
      <dgm:t>
        <a:bodyPr/>
        <a:lstStyle/>
        <a:p>
          <a:r>
            <a:rPr lang="en-US"/>
            <a:t>Do collaborative knowledge work </a:t>
          </a:r>
        </a:p>
      </dgm:t>
    </dgm:pt>
    <dgm:pt modelId="{5DD1FE90-6EFC-40F9-844C-28151C6ADCEA}" type="parTrans" cxnId="{571BE112-D554-4CF8-AF88-09F1168E8482}">
      <dgm:prSet/>
      <dgm:spPr/>
      <dgm:t>
        <a:bodyPr/>
        <a:lstStyle/>
        <a:p>
          <a:endParaRPr lang="en-US"/>
        </a:p>
      </dgm:t>
    </dgm:pt>
    <dgm:pt modelId="{67DAA9FA-F005-4C2D-81DA-E548CA918002}" type="sibTrans" cxnId="{571BE112-D554-4CF8-AF88-09F1168E8482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00914C70-342F-4644-AF66-576E3130ADC8}">
      <dgm:prSet/>
      <dgm:spPr/>
      <dgm:t>
        <a:bodyPr/>
        <a:lstStyle/>
        <a:p>
          <a:r>
            <a:rPr lang="en-US"/>
            <a:t>Expand the repertoire of questions evaluators ask</a:t>
          </a:r>
        </a:p>
      </dgm:t>
    </dgm:pt>
    <dgm:pt modelId="{8DC788E0-5D46-4887-BE1F-BDC22211FE61}" type="parTrans" cxnId="{8B5C3181-16ED-4A61-BBBA-9FDACA9AF7E3}">
      <dgm:prSet/>
      <dgm:spPr/>
      <dgm:t>
        <a:bodyPr/>
        <a:lstStyle/>
        <a:p>
          <a:endParaRPr lang="en-US"/>
        </a:p>
      </dgm:t>
    </dgm:pt>
    <dgm:pt modelId="{AF59EA1E-3E2E-49BD-B4C3-9232D22875E2}" type="sibTrans" cxnId="{8B5C3181-16ED-4A61-BBBA-9FDACA9AF7E3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7106CCE6-FD2C-4BC3-B164-2CB26AE5B47F}">
      <dgm:prSet/>
      <dgm:spPr/>
      <dgm:t>
        <a:bodyPr/>
        <a:lstStyle/>
        <a:p>
          <a:r>
            <a:rPr lang="en-US"/>
            <a:t>Develop epistemic fluency</a:t>
          </a:r>
        </a:p>
      </dgm:t>
    </dgm:pt>
    <dgm:pt modelId="{631D56BE-DC70-424F-BE7C-4BA3E70BBED3}" type="parTrans" cxnId="{F372B9DD-A995-495C-A883-4E7774B4EF33}">
      <dgm:prSet/>
      <dgm:spPr/>
      <dgm:t>
        <a:bodyPr/>
        <a:lstStyle/>
        <a:p>
          <a:endParaRPr lang="en-US"/>
        </a:p>
      </dgm:t>
    </dgm:pt>
    <dgm:pt modelId="{32414491-5E4D-47A8-BE91-FC1B165044A2}" type="sibTrans" cxnId="{F372B9DD-A995-495C-A883-4E7774B4EF3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D8ECC952-2C69-4B0E-A069-0F7A4252FF67}">
      <dgm:prSet/>
      <dgm:spPr/>
      <dgm:t>
        <a:bodyPr/>
        <a:lstStyle/>
        <a:p>
          <a:r>
            <a:rPr lang="en-US"/>
            <a:t>Develop ethical and political fluency</a:t>
          </a:r>
        </a:p>
      </dgm:t>
    </dgm:pt>
    <dgm:pt modelId="{FC0442DD-6AD9-4FB9-9D32-E5342300F8FD}" type="parTrans" cxnId="{19A8EAD4-4407-4CF4-A5CF-33F4BD3D1920}">
      <dgm:prSet/>
      <dgm:spPr/>
      <dgm:t>
        <a:bodyPr/>
        <a:lstStyle/>
        <a:p>
          <a:endParaRPr lang="en-US"/>
        </a:p>
      </dgm:t>
    </dgm:pt>
    <dgm:pt modelId="{FBED06A2-C4EF-4C10-93C9-8CB6C7CF8D41}" type="sibTrans" cxnId="{19A8EAD4-4407-4CF4-A5CF-33F4BD3D1920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53B7526A-4B76-2D4A-A7F8-9A939B92CC08}" type="pres">
      <dgm:prSet presAssocID="{AD5B2EA3-2311-42FA-B488-A934D5D23605}" presName="Name0" presStyleCnt="0">
        <dgm:presLayoutVars>
          <dgm:animLvl val="lvl"/>
          <dgm:resizeHandles val="exact"/>
        </dgm:presLayoutVars>
      </dgm:prSet>
      <dgm:spPr/>
    </dgm:pt>
    <dgm:pt modelId="{9B14D1C4-2EF7-7B4B-B20A-08C022DCACF1}" type="pres">
      <dgm:prSet presAssocID="{0CFFD014-951F-401C-94A9-8BE478ADEDA0}" presName="compositeNode" presStyleCnt="0">
        <dgm:presLayoutVars>
          <dgm:bulletEnabled val="1"/>
        </dgm:presLayoutVars>
      </dgm:prSet>
      <dgm:spPr/>
    </dgm:pt>
    <dgm:pt modelId="{4409B987-E892-D54C-B3A9-6B3C946A2D50}" type="pres">
      <dgm:prSet presAssocID="{0CFFD014-951F-401C-94A9-8BE478ADEDA0}" presName="bgRect" presStyleLbl="bgAccFollowNode1" presStyleIdx="0" presStyleCnt="5"/>
      <dgm:spPr/>
    </dgm:pt>
    <dgm:pt modelId="{D3FC8AA6-FBDE-A845-BDDF-9C4A2447D3E2}" type="pres">
      <dgm:prSet presAssocID="{F07DDDC6-FC34-44D9-B919-03A22F47053C}" presName="sibTransNodeCircle" presStyleLbl="alignNode1" presStyleIdx="0" presStyleCnt="10">
        <dgm:presLayoutVars>
          <dgm:chMax val="0"/>
          <dgm:bulletEnabled/>
        </dgm:presLayoutVars>
      </dgm:prSet>
      <dgm:spPr/>
    </dgm:pt>
    <dgm:pt modelId="{51BF1E7C-7640-DB49-A031-24AF61E11EF9}" type="pres">
      <dgm:prSet presAssocID="{0CFFD014-951F-401C-94A9-8BE478ADEDA0}" presName="bottomLine" presStyleLbl="alignNode1" presStyleIdx="1" presStyleCnt="10">
        <dgm:presLayoutVars/>
      </dgm:prSet>
      <dgm:spPr/>
    </dgm:pt>
    <dgm:pt modelId="{8FA7AEA9-BEAA-B945-A6FA-D3B7B3257663}" type="pres">
      <dgm:prSet presAssocID="{0CFFD014-951F-401C-94A9-8BE478ADEDA0}" presName="nodeText" presStyleLbl="bgAccFollowNode1" presStyleIdx="0" presStyleCnt="5">
        <dgm:presLayoutVars>
          <dgm:bulletEnabled val="1"/>
        </dgm:presLayoutVars>
      </dgm:prSet>
      <dgm:spPr/>
    </dgm:pt>
    <dgm:pt modelId="{4A8924B4-0584-A546-9609-E29228D1E190}" type="pres">
      <dgm:prSet presAssocID="{F07DDDC6-FC34-44D9-B919-03A22F47053C}" presName="sibTrans" presStyleCnt="0"/>
      <dgm:spPr/>
    </dgm:pt>
    <dgm:pt modelId="{3A6AF740-F4B9-C544-8598-6C5B8BCF573F}" type="pres">
      <dgm:prSet presAssocID="{D914227E-7D7F-45D4-9F5F-CEB52EA41017}" presName="compositeNode" presStyleCnt="0">
        <dgm:presLayoutVars>
          <dgm:bulletEnabled val="1"/>
        </dgm:presLayoutVars>
      </dgm:prSet>
      <dgm:spPr/>
    </dgm:pt>
    <dgm:pt modelId="{EB505A22-C43B-4445-97ED-07BFD1689B84}" type="pres">
      <dgm:prSet presAssocID="{D914227E-7D7F-45D4-9F5F-CEB52EA41017}" presName="bgRect" presStyleLbl="bgAccFollowNode1" presStyleIdx="1" presStyleCnt="5"/>
      <dgm:spPr/>
    </dgm:pt>
    <dgm:pt modelId="{2C3982F6-57C5-6D47-B215-4D9DE3220807}" type="pres">
      <dgm:prSet presAssocID="{67DAA9FA-F005-4C2D-81DA-E548CA918002}" presName="sibTransNodeCircle" presStyleLbl="alignNode1" presStyleIdx="2" presStyleCnt="10">
        <dgm:presLayoutVars>
          <dgm:chMax val="0"/>
          <dgm:bulletEnabled/>
        </dgm:presLayoutVars>
      </dgm:prSet>
      <dgm:spPr/>
    </dgm:pt>
    <dgm:pt modelId="{764A2CE3-479D-1645-8B41-CF6C2B37D357}" type="pres">
      <dgm:prSet presAssocID="{D914227E-7D7F-45D4-9F5F-CEB52EA41017}" presName="bottomLine" presStyleLbl="alignNode1" presStyleIdx="3" presStyleCnt="10">
        <dgm:presLayoutVars/>
      </dgm:prSet>
      <dgm:spPr/>
    </dgm:pt>
    <dgm:pt modelId="{8E750B5E-30DB-7540-A417-891E55B0FDE9}" type="pres">
      <dgm:prSet presAssocID="{D914227E-7D7F-45D4-9F5F-CEB52EA41017}" presName="nodeText" presStyleLbl="bgAccFollowNode1" presStyleIdx="1" presStyleCnt="5">
        <dgm:presLayoutVars>
          <dgm:bulletEnabled val="1"/>
        </dgm:presLayoutVars>
      </dgm:prSet>
      <dgm:spPr/>
    </dgm:pt>
    <dgm:pt modelId="{F7EFE420-CCCD-2D41-AED8-8A956974DB0C}" type="pres">
      <dgm:prSet presAssocID="{67DAA9FA-F005-4C2D-81DA-E548CA918002}" presName="sibTrans" presStyleCnt="0"/>
      <dgm:spPr/>
    </dgm:pt>
    <dgm:pt modelId="{FD31C81D-4F17-8D4A-AE93-7B17914B8827}" type="pres">
      <dgm:prSet presAssocID="{00914C70-342F-4644-AF66-576E3130ADC8}" presName="compositeNode" presStyleCnt="0">
        <dgm:presLayoutVars>
          <dgm:bulletEnabled val="1"/>
        </dgm:presLayoutVars>
      </dgm:prSet>
      <dgm:spPr/>
    </dgm:pt>
    <dgm:pt modelId="{FE1258B2-E2A7-7548-AC91-F621663B8E17}" type="pres">
      <dgm:prSet presAssocID="{00914C70-342F-4644-AF66-576E3130ADC8}" presName="bgRect" presStyleLbl="bgAccFollowNode1" presStyleIdx="2" presStyleCnt="5"/>
      <dgm:spPr/>
    </dgm:pt>
    <dgm:pt modelId="{FC569435-4723-D74D-B46E-C7176BFEF6D9}" type="pres">
      <dgm:prSet presAssocID="{AF59EA1E-3E2E-49BD-B4C3-9232D22875E2}" presName="sibTransNodeCircle" presStyleLbl="alignNode1" presStyleIdx="4" presStyleCnt="10">
        <dgm:presLayoutVars>
          <dgm:chMax val="0"/>
          <dgm:bulletEnabled/>
        </dgm:presLayoutVars>
      </dgm:prSet>
      <dgm:spPr/>
    </dgm:pt>
    <dgm:pt modelId="{52E9A855-EC2C-0A4D-ACC4-BC3B878DFA95}" type="pres">
      <dgm:prSet presAssocID="{00914C70-342F-4644-AF66-576E3130ADC8}" presName="bottomLine" presStyleLbl="alignNode1" presStyleIdx="5" presStyleCnt="10">
        <dgm:presLayoutVars/>
      </dgm:prSet>
      <dgm:spPr/>
    </dgm:pt>
    <dgm:pt modelId="{EB5D23B2-6C5E-4345-89B3-E0D9961D7C0E}" type="pres">
      <dgm:prSet presAssocID="{00914C70-342F-4644-AF66-576E3130ADC8}" presName="nodeText" presStyleLbl="bgAccFollowNode1" presStyleIdx="2" presStyleCnt="5">
        <dgm:presLayoutVars>
          <dgm:bulletEnabled val="1"/>
        </dgm:presLayoutVars>
      </dgm:prSet>
      <dgm:spPr/>
    </dgm:pt>
    <dgm:pt modelId="{7BD4AC34-3D2E-2044-9EA7-94296EE24380}" type="pres">
      <dgm:prSet presAssocID="{AF59EA1E-3E2E-49BD-B4C3-9232D22875E2}" presName="sibTrans" presStyleCnt="0"/>
      <dgm:spPr/>
    </dgm:pt>
    <dgm:pt modelId="{E414D94B-3311-194D-9CD9-497533D62513}" type="pres">
      <dgm:prSet presAssocID="{7106CCE6-FD2C-4BC3-B164-2CB26AE5B47F}" presName="compositeNode" presStyleCnt="0">
        <dgm:presLayoutVars>
          <dgm:bulletEnabled val="1"/>
        </dgm:presLayoutVars>
      </dgm:prSet>
      <dgm:spPr/>
    </dgm:pt>
    <dgm:pt modelId="{7D26EB5C-1E5B-AE47-8A2B-39ABE72A7065}" type="pres">
      <dgm:prSet presAssocID="{7106CCE6-FD2C-4BC3-B164-2CB26AE5B47F}" presName="bgRect" presStyleLbl="bgAccFollowNode1" presStyleIdx="3" presStyleCnt="5"/>
      <dgm:spPr/>
    </dgm:pt>
    <dgm:pt modelId="{4273EE91-6134-A84A-A1BF-B81CF658E9F6}" type="pres">
      <dgm:prSet presAssocID="{32414491-5E4D-47A8-BE91-FC1B165044A2}" presName="sibTransNodeCircle" presStyleLbl="alignNode1" presStyleIdx="6" presStyleCnt="10">
        <dgm:presLayoutVars>
          <dgm:chMax val="0"/>
          <dgm:bulletEnabled/>
        </dgm:presLayoutVars>
      </dgm:prSet>
      <dgm:spPr/>
    </dgm:pt>
    <dgm:pt modelId="{0E22103F-C54E-E941-A3B1-E3FFEA376925}" type="pres">
      <dgm:prSet presAssocID="{7106CCE6-FD2C-4BC3-B164-2CB26AE5B47F}" presName="bottomLine" presStyleLbl="alignNode1" presStyleIdx="7" presStyleCnt="10">
        <dgm:presLayoutVars/>
      </dgm:prSet>
      <dgm:spPr/>
    </dgm:pt>
    <dgm:pt modelId="{9BD9653D-781C-484C-B86A-E65CB6EBE635}" type="pres">
      <dgm:prSet presAssocID="{7106CCE6-FD2C-4BC3-B164-2CB26AE5B47F}" presName="nodeText" presStyleLbl="bgAccFollowNode1" presStyleIdx="3" presStyleCnt="5">
        <dgm:presLayoutVars>
          <dgm:bulletEnabled val="1"/>
        </dgm:presLayoutVars>
      </dgm:prSet>
      <dgm:spPr/>
    </dgm:pt>
    <dgm:pt modelId="{B0458DC2-B1E6-D541-A60E-EED91215A6B9}" type="pres">
      <dgm:prSet presAssocID="{32414491-5E4D-47A8-BE91-FC1B165044A2}" presName="sibTrans" presStyleCnt="0"/>
      <dgm:spPr/>
    </dgm:pt>
    <dgm:pt modelId="{A70ED320-27CA-7040-80BB-F7D2D093365F}" type="pres">
      <dgm:prSet presAssocID="{D8ECC952-2C69-4B0E-A069-0F7A4252FF67}" presName="compositeNode" presStyleCnt="0">
        <dgm:presLayoutVars>
          <dgm:bulletEnabled val="1"/>
        </dgm:presLayoutVars>
      </dgm:prSet>
      <dgm:spPr/>
    </dgm:pt>
    <dgm:pt modelId="{6317C804-49FE-D84F-9B13-A9A8C5F32662}" type="pres">
      <dgm:prSet presAssocID="{D8ECC952-2C69-4B0E-A069-0F7A4252FF67}" presName="bgRect" presStyleLbl="bgAccFollowNode1" presStyleIdx="4" presStyleCnt="5"/>
      <dgm:spPr/>
    </dgm:pt>
    <dgm:pt modelId="{86B40AAB-A4B2-674B-B528-F74AA6DC67AA}" type="pres">
      <dgm:prSet presAssocID="{FBED06A2-C4EF-4C10-93C9-8CB6C7CF8D41}" presName="sibTransNodeCircle" presStyleLbl="alignNode1" presStyleIdx="8" presStyleCnt="10">
        <dgm:presLayoutVars>
          <dgm:chMax val="0"/>
          <dgm:bulletEnabled/>
        </dgm:presLayoutVars>
      </dgm:prSet>
      <dgm:spPr/>
    </dgm:pt>
    <dgm:pt modelId="{B827FBE7-7AA3-BD42-AF4C-2924E011D527}" type="pres">
      <dgm:prSet presAssocID="{D8ECC952-2C69-4B0E-A069-0F7A4252FF67}" presName="bottomLine" presStyleLbl="alignNode1" presStyleIdx="9" presStyleCnt="10">
        <dgm:presLayoutVars/>
      </dgm:prSet>
      <dgm:spPr/>
    </dgm:pt>
    <dgm:pt modelId="{B0867ACA-5A11-8043-B6D9-4DFF718C7BF2}" type="pres">
      <dgm:prSet presAssocID="{D8ECC952-2C69-4B0E-A069-0F7A4252FF67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571BE112-D554-4CF8-AF88-09F1168E8482}" srcId="{AD5B2EA3-2311-42FA-B488-A934D5D23605}" destId="{D914227E-7D7F-45D4-9F5F-CEB52EA41017}" srcOrd="1" destOrd="0" parTransId="{5DD1FE90-6EFC-40F9-844C-28151C6ADCEA}" sibTransId="{67DAA9FA-F005-4C2D-81DA-E548CA918002}"/>
    <dgm:cxn modelId="{BA47BF13-C20D-6E4D-8BDF-E5DD596B895B}" type="presOf" srcId="{0CFFD014-951F-401C-94A9-8BE478ADEDA0}" destId="{4409B987-E892-D54C-B3A9-6B3C946A2D50}" srcOrd="0" destOrd="0" presId="urn:microsoft.com/office/officeart/2016/7/layout/BasicLinearProcessNumbered"/>
    <dgm:cxn modelId="{8F58461A-E721-BA4D-B2AA-8D0BA4AA9B43}" type="presOf" srcId="{00914C70-342F-4644-AF66-576E3130ADC8}" destId="{EB5D23B2-6C5E-4345-89B3-E0D9961D7C0E}" srcOrd="1" destOrd="0" presId="urn:microsoft.com/office/officeart/2016/7/layout/BasicLinearProcessNumbered"/>
    <dgm:cxn modelId="{53026C3C-C50E-6440-8289-B90C6DCCEB71}" type="presOf" srcId="{7106CCE6-FD2C-4BC3-B164-2CB26AE5B47F}" destId="{7D26EB5C-1E5B-AE47-8A2B-39ABE72A7065}" srcOrd="0" destOrd="0" presId="urn:microsoft.com/office/officeart/2016/7/layout/BasicLinearProcessNumbered"/>
    <dgm:cxn modelId="{0C470D3D-344E-C840-B5A7-29A55700B236}" type="presOf" srcId="{FBED06A2-C4EF-4C10-93C9-8CB6C7CF8D41}" destId="{86B40AAB-A4B2-674B-B528-F74AA6DC67AA}" srcOrd="0" destOrd="0" presId="urn:microsoft.com/office/officeart/2016/7/layout/BasicLinearProcessNumbered"/>
    <dgm:cxn modelId="{7513693E-5CE2-D047-B424-749BE32D4103}" type="presOf" srcId="{00914C70-342F-4644-AF66-576E3130ADC8}" destId="{FE1258B2-E2A7-7548-AC91-F621663B8E17}" srcOrd="0" destOrd="0" presId="urn:microsoft.com/office/officeart/2016/7/layout/BasicLinearProcessNumbered"/>
    <dgm:cxn modelId="{D8014364-2DC1-CB4C-BE60-AC99AAABC74B}" type="presOf" srcId="{D8ECC952-2C69-4B0E-A069-0F7A4252FF67}" destId="{B0867ACA-5A11-8043-B6D9-4DFF718C7BF2}" srcOrd="1" destOrd="0" presId="urn:microsoft.com/office/officeart/2016/7/layout/BasicLinearProcessNumbered"/>
    <dgm:cxn modelId="{4DD8376C-5053-3A46-AC05-5AD26BDAA3B7}" type="presOf" srcId="{F07DDDC6-FC34-44D9-B919-03A22F47053C}" destId="{D3FC8AA6-FBDE-A845-BDDF-9C4A2447D3E2}" srcOrd="0" destOrd="0" presId="urn:microsoft.com/office/officeart/2016/7/layout/BasicLinearProcessNumbered"/>
    <dgm:cxn modelId="{2B27D07B-CCBC-D544-9F1D-7DC34010DC97}" type="presOf" srcId="{D914227E-7D7F-45D4-9F5F-CEB52EA41017}" destId="{8E750B5E-30DB-7540-A417-891E55B0FDE9}" srcOrd="1" destOrd="0" presId="urn:microsoft.com/office/officeart/2016/7/layout/BasicLinearProcessNumbered"/>
    <dgm:cxn modelId="{8B5C3181-16ED-4A61-BBBA-9FDACA9AF7E3}" srcId="{AD5B2EA3-2311-42FA-B488-A934D5D23605}" destId="{00914C70-342F-4644-AF66-576E3130ADC8}" srcOrd="2" destOrd="0" parTransId="{8DC788E0-5D46-4887-BE1F-BDC22211FE61}" sibTransId="{AF59EA1E-3E2E-49BD-B4C3-9232D22875E2}"/>
    <dgm:cxn modelId="{22689D88-09C5-204D-A0DF-7A0BA7A1B16B}" type="presOf" srcId="{67DAA9FA-F005-4C2D-81DA-E548CA918002}" destId="{2C3982F6-57C5-6D47-B215-4D9DE3220807}" srcOrd="0" destOrd="0" presId="urn:microsoft.com/office/officeart/2016/7/layout/BasicLinearProcessNumbered"/>
    <dgm:cxn modelId="{1866C58B-A3C3-804E-A71F-618CB70A297B}" type="presOf" srcId="{D914227E-7D7F-45D4-9F5F-CEB52EA41017}" destId="{EB505A22-C43B-4445-97ED-07BFD1689B84}" srcOrd="0" destOrd="0" presId="urn:microsoft.com/office/officeart/2016/7/layout/BasicLinearProcessNumbered"/>
    <dgm:cxn modelId="{BCB81398-9536-834A-B4A3-795410DF69B3}" type="presOf" srcId="{AD5B2EA3-2311-42FA-B488-A934D5D23605}" destId="{53B7526A-4B76-2D4A-A7F8-9A939B92CC08}" srcOrd="0" destOrd="0" presId="urn:microsoft.com/office/officeart/2016/7/layout/BasicLinearProcessNumbered"/>
    <dgm:cxn modelId="{AF9905C0-CF32-7944-9D28-6770033C14A1}" type="presOf" srcId="{0CFFD014-951F-401C-94A9-8BE478ADEDA0}" destId="{8FA7AEA9-BEAA-B945-A6FA-D3B7B3257663}" srcOrd="1" destOrd="0" presId="urn:microsoft.com/office/officeart/2016/7/layout/BasicLinearProcessNumbered"/>
    <dgm:cxn modelId="{D7193FC0-C6FF-9845-A43F-71343FFC40DF}" type="presOf" srcId="{D8ECC952-2C69-4B0E-A069-0F7A4252FF67}" destId="{6317C804-49FE-D84F-9B13-A9A8C5F32662}" srcOrd="0" destOrd="0" presId="urn:microsoft.com/office/officeart/2016/7/layout/BasicLinearProcessNumbered"/>
    <dgm:cxn modelId="{9CDFB1C2-6BA0-9F4A-8FD6-ADAA2EE93B07}" type="presOf" srcId="{32414491-5E4D-47A8-BE91-FC1B165044A2}" destId="{4273EE91-6134-A84A-A1BF-B81CF658E9F6}" srcOrd="0" destOrd="0" presId="urn:microsoft.com/office/officeart/2016/7/layout/BasicLinearProcessNumbered"/>
    <dgm:cxn modelId="{F38C07C4-F70C-43B1-8E7C-F55683EEBBF5}" srcId="{AD5B2EA3-2311-42FA-B488-A934D5D23605}" destId="{0CFFD014-951F-401C-94A9-8BE478ADEDA0}" srcOrd="0" destOrd="0" parTransId="{AF57D480-FB07-453F-A41E-6E9A1E91B8EC}" sibTransId="{F07DDDC6-FC34-44D9-B919-03A22F47053C}"/>
    <dgm:cxn modelId="{2BDA8DCA-2884-F54D-8AE9-D12483C1FF7E}" type="presOf" srcId="{AF59EA1E-3E2E-49BD-B4C3-9232D22875E2}" destId="{FC569435-4723-D74D-B46E-C7176BFEF6D9}" srcOrd="0" destOrd="0" presId="urn:microsoft.com/office/officeart/2016/7/layout/BasicLinearProcessNumbered"/>
    <dgm:cxn modelId="{19A8EAD4-4407-4CF4-A5CF-33F4BD3D1920}" srcId="{AD5B2EA3-2311-42FA-B488-A934D5D23605}" destId="{D8ECC952-2C69-4B0E-A069-0F7A4252FF67}" srcOrd="4" destOrd="0" parTransId="{FC0442DD-6AD9-4FB9-9D32-E5342300F8FD}" sibTransId="{FBED06A2-C4EF-4C10-93C9-8CB6C7CF8D41}"/>
    <dgm:cxn modelId="{F372B9DD-A995-495C-A883-4E7774B4EF33}" srcId="{AD5B2EA3-2311-42FA-B488-A934D5D23605}" destId="{7106CCE6-FD2C-4BC3-B164-2CB26AE5B47F}" srcOrd="3" destOrd="0" parTransId="{631D56BE-DC70-424F-BE7C-4BA3E70BBED3}" sibTransId="{32414491-5E4D-47A8-BE91-FC1B165044A2}"/>
    <dgm:cxn modelId="{FB9985FE-C1A0-F84D-8FC4-E395EDE17FF1}" type="presOf" srcId="{7106CCE6-FD2C-4BC3-B164-2CB26AE5B47F}" destId="{9BD9653D-781C-484C-B86A-E65CB6EBE635}" srcOrd="1" destOrd="0" presId="urn:microsoft.com/office/officeart/2016/7/layout/BasicLinearProcessNumbered"/>
    <dgm:cxn modelId="{C870896E-6187-DF49-B1A8-2C68C1F601AC}" type="presParOf" srcId="{53B7526A-4B76-2D4A-A7F8-9A939B92CC08}" destId="{9B14D1C4-2EF7-7B4B-B20A-08C022DCACF1}" srcOrd="0" destOrd="0" presId="urn:microsoft.com/office/officeart/2016/7/layout/BasicLinearProcessNumbered"/>
    <dgm:cxn modelId="{74A3485F-3693-5A4E-BE9D-9C63C3D20240}" type="presParOf" srcId="{9B14D1C4-2EF7-7B4B-B20A-08C022DCACF1}" destId="{4409B987-E892-D54C-B3A9-6B3C946A2D50}" srcOrd="0" destOrd="0" presId="urn:microsoft.com/office/officeart/2016/7/layout/BasicLinearProcessNumbered"/>
    <dgm:cxn modelId="{348894DD-BF0F-AB4E-86FC-744EB38CC5ED}" type="presParOf" srcId="{9B14D1C4-2EF7-7B4B-B20A-08C022DCACF1}" destId="{D3FC8AA6-FBDE-A845-BDDF-9C4A2447D3E2}" srcOrd="1" destOrd="0" presId="urn:microsoft.com/office/officeart/2016/7/layout/BasicLinearProcessNumbered"/>
    <dgm:cxn modelId="{3A530921-EFD9-1D49-837C-5109DB8DEFEE}" type="presParOf" srcId="{9B14D1C4-2EF7-7B4B-B20A-08C022DCACF1}" destId="{51BF1E7C-7640-DB49-A031-24AF61E11EF9}" srcOrd="2" destOrd="0" presId="urn:microsoft.com/office/officeart/2016/7/layout/BasicLinearProcessNumbered"/>
    <dgm:cxn modelId="{99C67BBD-F8E3-B043-A9B9-3D18E622AD97}" type="presParOf" srcId="{9B14D1C4-2EF7-7B4B-B20A-08C022DCACF1}" destId="{8FA7AEA9-BEAA-B945-A6FA-D3B7B3257663}" srcOrd="3" destOrd="0" presId="urn:microsoft.com/office/officeart/2016/7/layout/BasicLinearProcessNumbered"/>
    <dgm:cxn modelId="{4B13F1EF-1E16-FC4C-BAFF-B0BB0EB2BE43}" type="presParOf" srcId="{53B7526A-4B76-2D4A-A7F8-9A939B92CC08}" destId="{4A8924B4-0584-A546-9609-E29228D1E190}" srcOrd="1" destOrd="0" presId="urn:microsoft.com/office/officeart/2016/7/layout/BasicLinearProcessNumbered"/>
    <dgm:cxn modelId="{E0659832-9F1D-3248-B99E-71C032767CC2}" type="presParOf" srcId="{53B7526A-4B76-2D4A-A7F8-9A939B92CC08}" destId="{3A6AF740-F4B9-C544-8598-6C5B8BCF573F}" srcOrd="2" destOrd="0" presId="urn:microsoft.com/office/officeart/2016/7/layout/BasicLinearProcessNumbered"/>
    <dgm:cxn modelId="{A94BF793-FDB9-744C-A5BD-1F46BC89A3F9}" type="presParOf" srcId="{3A6AF740-F4B9-C544-8598-6C5B8BCF573F}" destId="{EB505A22-C43B-4445-97ED-07BFD1689B84}" srcOrd="0" destOrd="0" presId="urn:microsoft.com/office/officeart/2016/7/layout/BasicLinearProcessNumbered"/>
    <dgm:cxn modelId="{769792B2-CBE5-6549-A836-AD4EC7D6C57E}" type="presParOf" srcId="{3A6AF740-F4B9-C544-8598-6C5B8BCF573F}" destId="{2C3982F6-57C5-6D47-B215-4D9DE3220807}" srcOrd="1" destOrd="0" presId="urn:microsoft.com/office/officeart/2016/7/layout/BasicLinearProcessNumbered"/>
    <dgm:cxn modelId="{27D89090-6830-CC4C-9A04-46FFB471E881}" type="presParOf" srcId="{3A6AF740-F4B9-C544-8598-6C5B8BCF573F}" destId="{764A2CE3-479D-1645-8B41-CF6C2B37D357}" srcOrd="2" destOrd="0" presId="urn:microsoft.com/office/officeart/2016/7/layout/BasicLinearProcessNumbered"/>
    <dgm:cxn modelId="{0B4EF3CC-CA49-064F-ACEE-A225E3627745}" type="presParOf" srcId="{3A6AF740-F4B9-C544-8598-6C5B8BCF573F}" destId="{8E750B5E-30DB-7540-A417-891E55B0FDE9}" srcOrd="3" destOrd="0" presId="urn:microsoft.com/office/officeart/2016/7/layout/BasicLinearProcessNumbered"/>
    <dgm:cxn modelId="{4F5FAB7E-337E-124D-959E-42260BAF1FC0}" type="presParOf" srcId="{53B7526A-4B76-2D4A-A7F8-9A939B92CC08}" destId="{F7EFE420-CCCD-2D41-AED8-8A956974DB0C}" srcOrd="3" destOrd="0" presId="urn:microsoft.com/office/officeart/2016/7/layout/BasicLinearProcessNumbered"/>
    <dgm:cxn modelId="{0ECB6E8E-4157-3D45-8556-5CC7687E4B36}" type="presParOf" srcId="{53B7526A-4B76-2D4A-A7F8-9A939B92CC08}" destId="{FD31C81D-4F17-8D4A-AE93-7B17914B8827}" srcOrd="4" destOrd="0" presId="urn:microsoft.com/office/officeart/2016/7/layout/BasicLinearProcessNumbered"/>
    <dgm:cxn modelId="{077B39F8-BBD6-4F4C-9231-34C5AAEB32D7}" type="presParOf" srcId="{FD31C81D-4F17-8D4A-AE93-7B17914B8827}" destId="{FE1258B2-E2A7-7548-AC91-F621663B8E17}" srcOrd="0" destOrd="0" presId="urn:microsoft.com/office/officeart/2016/7/layout/BasicLinearProcessNumbered"/>
    <dgm:cxn modelId="{671812A4-0524-0C45-AEE8-A8CB2491594F}" type="presParOf" srcId="{FD31C81D-4F17-8D4A-AE93-7B17914B8827}" destId="{FC569435-4723-D74D-B46E-C7176BFEF6D9}" srcOrd="1" destOrd="0" presId="urn:microsoft.com/office/officeart/2016/7/layout/BasicLinearProcessNumbered"/>
    <dgm:cxn modelId="{1B2CCDB4-055E-034C-BE5B-B4D6A24329DA}" type="presParOf" srcId="{FD31C81D-4F17-8D4A-AE93-7B17914B8827}" destId="{52E9A855-EC2C-0A4D-ACC4-BC3B878DFA95}" srcOrd="2" destOrd="0" presId="urn:microsoft.com/office/officeart/2016/7/layout/BasicLinearProcessNumbered"/>
    <dgm:cxn modelId="{771258FE-D1C0-A944-8E18-A69B883DE3F8}" type="presParOf" srcId="{FD31C81D-4F17-8D4A-AE93-7B17914B8827}" destId="{EB5D23B2-6C5E-4345-89B3-E0D9961D7C0E}" srcOrd="3" destOrd="0" presId="urn:microsoft.com/office/officeart/2016/7/layout/BasicLinearProcessNumbered"/>
    <dgm:cxn modelId="{2C13A0A8-EE84-1341-ACEF-946C0AA82260}" type="presParOf" srcId="{53B7526A-4B76-2D4A-A7F8-9A939B92CC08}" destId="{7BD4AC34-3D2E-2044-9EA7-94296EE24380}" srcOrd="5" destOrd="0" presId="urn:microsoft.com/office/officeart/2016/7/layout/BasicLinearProcessNumbered"/>
    <dgm:cxn modelId="{90388811-DEAE-0147-B64A-25559B4DB079}" type="presParOf" srcId="{53B7526A-4B76-2D4A-A7F8-9A939B92CC08}" destId="{E414D94B-3311-194D-9CD9-497533D62513}" srcOrd="6" destOrd="0" presId="urn:microsoft.com/office/officeart/2016/7/layout/BasicLinearProcessNumbered"/>
    <dgm:cxn modelId="{8FD7D78F-B17E-9540-A89A-E873B3742474}" type="presParOf" srcId="{E414D94B-3311-194D-9CD9-497533D62513}" destId="{7D26EB5C-1E5B-AE47-8A2B-39ABE72A7065}" srcOrd="0" destOrd="0" presId="urn:microsoft.com/office/officeart/2016/7/layout/BasicLinearProcessNumbered"/>
    <dgm:cxn modelId="{DCD22AB8-0B66-ED4D-80F2-91660233FD4D}" type="presParOf" srcId="{E414D94B-3311-194D-9CD9-497533D62513}" destId="{4273EE91-6134-A84A-A1BF-B81CF658E9F6}" srcOrd="1" destOrd="0" presId="urn:microsoft.com/office/officeart/2016/7/layout/BasicLinearProcessNumbered"/>
    <dgm:cxn modelId="{2D6E0278-A129-184E-B794-105577819E02}" type="presParOf" srcId="{E414D94B-3311-194D-9CD9-497533D62513}" destId="{0E22103F-C54E-E941-A3B1-E3FFEA376925}" srcOrd="2" destOrd="0" presId="urn:microsoft.com/office/officeart/2016/7/layout/BasicLinearProcessNumbered"/>
    <dgm:cxn modelId="{E86D3BDB-D3B4-BC41-B58C-80B57D4D75F0}" type="presParOf" srcId="{E414D94B-3311-194D-9CD9-497533D62513}" destId="{9BD9653D-781C-484C-B86A-E65CB6EBE635}" srcOrd="3" destOrd="0" presId="urn:microsoft.com/office/officeart/2016/7/layout/BasicLinearProcessNumbered"/>
    <dgm:cxn modelId="{D5A67C36-78E8-DD46-8A90-29A2C6CC986E}" type="presParOf" srcId="{53B7526A-4B76-2D4A-A7F8-9A939B92CC08}" destId="{B0458DC2-B1E6-D541-A60E-EED91215A6B9}" srcOrd="7" destOrd="0" presId="urn:microsoft.com/office/officeart/2016/7/layout/BasicLinearProcessNumbered"/>
    <dgm:cxn modelId="{4E3FEF98-DE36-0F4E-BA99-310C2242DF49}" type="presParOf" srcId="{53B7526A-4B76-2D4A-A7F8-9A939B92CC08}" destId="{A70ED320-27CA-7040-80BB-F7D2D093365F}" srcOrd="8" destOrd="0" presId="urn:microsoft.com/office/officeart/2016/7/layout/BasicLinearProcessNumbered"/>
    <dgm:cxn modelId="{A1B66E5C-8477-1A4B-A782-21B258FA60C8}" type="presParOf" srcId="{A70ED320-27CA-7040-80BB-F7D2D093365F}" destId="{6317C804-49FE-D84F-9B13-A9A8C5F32662}" srcOrd="0" destOrd="0" presId="urn:microsoft.com/office/officeart/2016/7/layout/BasicLinearProcessNumbered"/>
    <dgm:cxn modelId="{7D22E5D7-90AE-8145-A0F4-50B9AC2CBABE}" type="presParOf" srcId="{A70ED320-27CA-7040-80BB-F7D2D093365F}" destId="{86B40AAB-A4B2-674B-B528-F74AA6DC67AA}" srcOrd="1" destOrd="0" presId="urn:microsoft.com/office/officeart/2016/7/layout/BasicLinearProcessNumbered"/>
    <dgm:cxn modelId="{33BF48BF-4F91-4D48-AD07-DBCBF1A23BFF}" type="presParOf" srcId="{A70ED320-27CA-7040-80BB-F7D2D093365F}" destId="{B827FBE7-7AA3-BD42-AF4C-2924E011D527}" srcOrd="2" destOrd="0" presId="urn:microsoft.com/office/officeart/2016/7/layout/BasicLinearProcessNumbered"/>
    <dgm:cxn modelId="{72A46323-8EE8-5F43-A476-AAC7F5BE00B6}" type="presParOf" srcId="{A70ED320-27CA-7040-80BB-F7D2D093365F}" destId="{B0867ACA-5A11-8043-B6D9-4DFF718C7BF2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09B987-E892-D54C-B3A9-6B3C946A2D50}">
      <dsp:nvSpPr>
        <dsp:cNvPr id="0" name=""/>
        <dsp:cNvSpPr/>
      </dsp:nvSpPr>
      <dsp:spPr>
        <a:xfrm>
          <a:off x="3399" y="502277"/>
          <a:ext cx="1840603" cy="25768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01" tIns="330200" rIns="14350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Engage the broader architecture of evaluating practices</a:t>
          </a:r>
        </a:p>
      </dsp:txBody>
      <dsp:txXfrm>
        <a:off x="3399" y="1481478"/>
        <a:ext cx="1840603" cy="1546106"/>
      </dsp:txXfrm>
    </dsp:sp>
    <dsp:sp modelId="{D3FC8AA6-FBDE-A845-BDDF-9C4A2447D3E2}">
      <dsp:nvSpPr>
        <dsp:cNvPr id="0" name=""/>
        <dsp:cNvSpPr/>
      </dsp:nvSpPr>
      <dsp:spPr>
        <a:xfrm>
          <a:off x="537174" y="759962"/>
          <a:ext cx="773053" cy="77305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70" tIns="12700" rIns="60270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1</a:t>
          </a:r>
        </a:p>
      </dsp:txBody>
      <dsp:txXfrm>
        <a:off x="650385" y="873173"/>
        <a:ext cx="546631" cy="546631"/>
      </dsp:txXfrm>
    </dsp:sp>
    <dsp:sp modelId="{51BF1E7C-7640-DB49-A031-24AF61E11EF9}">
      <dsp:nvSpPr>
        <dsp:cNvPr id="0" name=""/>
        <dsp:cNvSpPr/>
      </dsp:nvSpPr>
      <dsp:spPr>
        <a:xfrm>
          <a:off x="3399" y="3079050"/>
          <a:ext cx="1840603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05A22-C43B-4445-97ED-07BFD1689B84}">
      <dsp:nvSpPr>
        <dsp:cNvPr id="0" name=""/>
        <dsp:cNvSpPr/>
      </dsp:nvSpPr>
      <dsp:spPr>
        <a:xfrm>
          <a:off x="2028062" y="502277"/>
          <a:ext cx="1840603" cy="257684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01" tIns="330200" rIns="14350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 collaborative knowledge work </a:t>
          </a:r>
        </a:p>
      </dsp:txBody>
      <dsp:txXfrm>
        <a:off x="2028062" y="1481478"/>
        <a:ext cx="1840603" cy="1546106"/>
      </dsp:txXfrm>
    </dsp:sp>
    <dsp:sp modelId="{2C3982F6-57C5-6D47-B215-4D9DE3220807}">
      <dsp:nvSpPr>
        <dsp:cNvPr id="0" name=""/>
        <dsp:cNvSpPr/>
      </dsp:nvSpPr>
      <dsp:spPr>
        <a:xfrm>
          <a:off x="2561837" y="759962"/>
          <a:ext cx="773053" cy="7730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70" tIns="12700" rIns="60270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2</a:t>
          </a:r>
        </a:p>
      </dsp:txBody>
      <dsp:txXfrm>
        <a:off x="2675048" y="873173"/>
        <a:ext cx="546631" cy="546631"/>
      </dsp:txXfrm>
    </dsp:sp>
    <dsp:sp modelId="{764A2CE3-479D-1645-8B41-CF6C2B37D357}">
      <dsp:nvSpPr>
        <dsp:cNvPr id="0" name=""/>
        <dsp:cNvSpPr/>
      </dsp:nvSpPr>
      <dsp:spPr>
        <a:xfrm>
          <a:off x="2028062" y="3079050"/>
          <a:ext cx="1840603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258B2-E2A7-7548-AC91-F621663B8E17}">
      <dsp:nvSpPr>
        <dsp:cNvPr id="0" name=""/>
        <dsp:cNvSpPr/>
      </dsp:nvSpPr>
      <dsp:spPr>
        <a:xfrm>
          <a:off x="4052726" y="502277"/>
          <a:ext cx="1840603" cy="257684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01" tIns="330200" rIns="14350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Expand the repertoire of questions evaluators ask</a:t>
          </a:r>
        </a:p>
      </dsp:txBody>
      <dsp:txXfrm>
        <a:off x="4052726" y="1481478"/>
        <a:ext cx="1840603" cy="1546106"/>
      </dsp:txXfrm>
    </dsp:sp>
    <dsp:sp modelId="{FC569435-4723-D74D-B46E-C7176BFEF6D9}">
      <dsp:nvSpPr>
        <dsp:cNvPr id="0" name=""/>
        <dsp:cNvSpPr/>
      </dsp:nvSpPr>
      <dsp:spPr>
        <a:xfrm>
          <a:off x="4586501" y="759962"/>
          <a:ext cx="773053" cy="773053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70" tIns="12700" rIns="60270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3</a:t>
          </a:r>
        </a:p>
      </dsp:txBody>
      <dsp:txXfrm>
        <a:off x="4699712" y="873173"/>
        <a:ext cx="546631" cy="546631"/>
      </dsp:txXfrm>
    </dsp:sp>
    <dsp:sp modelId="{52E9A855-EC2C-0A4D-ACC4-BC3B878DFA95}">
      <dsp:nvSpPr>
        <dsp:cNvPr id="0" name=""/>
        <dsp:cNvSpPr/>
      </dsp:nvSpPr>
      <dsp:spPr>
        <a:xfrm>
          <a:off x="4052726" y="3079050"/>
          <a:ext cx="1840603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26EB5C-1E5B-AE47-8A2B-39ABE72A7065}">
      <dsp:nvSpPr>
        <dsp:cNvPr id="0" name=""/>
        <dsp:cNvSpPr/>
      </dsp:nvSpPr>
      <dsp:spPr>
        <a:xfrm>
          <a:off x="6077389" y="502277"/>
          <a:ext cx="1840603" cy="257684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01" tIns="330200" rIns="14350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Develop epistemic fluency</a:t>
          </a:r>
        </a:p>
      </dsp:txBody>
      <dsp:txXfrm>
        <a:off x="6077389" y="1481478"/>
        <a:ext cx="1840603" cy="1546106"/>
      </dsp:txXfrm>
    </dsp:sp>
    <dsp:sp modelId="{4273EE91-6134-A84A-A1BF-B81CF658E9F6}">
      <dsp:nvSpPr>
        <dsp:cNvPr id="0" name=""/>
        <dsp:cNvSpPr/>
      </dsp:nvSpPr>
      <dsp:spPr>
        <a:xfrm>
          <a:off x="6611164" y="759962"/>
          <a:ext cx="773053" cy="77305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70" tIns="12700" rIns="60270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4</a:t>
          </a:r>
        </a:p>
      </dsp:txBody>
      <dsp:txXfrm>
        <a:off x="6724375" y="873173"/>
        <a:ext cx="546631" cy="546631"/>
      </dsp:txXfrm>
    </dsp:sp>
    <dsp:sp modelId="{0E22103F-C54E-E941-A3B1-E3FFEA376925}">
      <dsp:nvSpPr>
        <dsp:cNvPr id="0" name=""/>
        <dsp:cNvSpPr/>
      </dsp:nvSpPr>
      <dsp:spPr>
        <a:xfrm>
          <a:off x="6077389" y="3079050"/>
          <a:ext cx="1840603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7C804-49FE-D84F-9B13-A9A8C5F32662}">
      <dsp:nvSpPr>
        <dsp:cNvPr id="0" name=""/>
        <dsp:cNvSpPr/>
      </dsp:nvSpPr>
      <dsp:spPr>
        <a:xfrm>
          <a:off x="8102053" y="502277"/>
          <a:ext cx="1840603" cy="2576844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501" tIns="330200" rIns="143501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Develop ethical and political fluency</a:t>
          </a:r>
        </a:p>
      </dsp:txBody>
      <dsp:txXfrm>
        <a:off x="8102053" y="1481478"/>
        <a:ext cx="1840603" cy="1546106"/>
      </dsp:txXfrm>
    </dsp:sp>
    <dsp:sp modelId="{86B40AAB-A4B2-674B-B528-F74AA6DC67AA}">
      <dsp:nvSpPr>
        <dsp:cNvPr id="0" name=""/>
        <dsp:cNvSpPr/>
      </dsp:nvSpPr>
      <dsp:spPr>
        <a:xfrm>
          <a:off x="8635828" y="759962"/>
          <a:ext cx="773053" cy="77305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270" tIns="12700" rIns="60270" bIns="127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5</a:t>
          </a:r>
        </a:p>
      </dsp:txBody>
      <dsp:txXfrm>
        <a:off x="8749039" y="873173"/>
        <a:ext cx="546631" cy="546631"/>
      </dsp:txXfrm>
    </dsp:sp>
    <dsp:sp modelId="{B827FBE7-7AA3-BD42-AF4C-2924E011D527}">
      <dsp:nvSpPr>
        <dsp:cNvPr id="0" name=""/>
        <dsp:cNvSpPr/>
      </dsp:nvSpPr>
      <dsp:spPr>
        <a:xfrm>
          <a:off x="8102053" y="3079050"/>
          <a:ext cx="1840603" cy="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724407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0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1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32121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49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1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5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01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424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9AFA87-1417-4992-ABD9-27C3BC8CC883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865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099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0">
            <a:extLst>
              <a:ext uri="{FF2B5EF4-FFF2-40B4-BE49-F238E27FC236}">
                <a16:creationId xmlns:a16="http://schemas.microsoft.com/office/drawing/2014/main" id="{7C04FA5E-9397-403D-8733-45505DDB14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880CA4-D138-F449-8273-33E0522B7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8004" y="1480929"/>
            <a:ext cx="5607908" cy="3254321"/>
          </a:xfrm>
        </p:spPr>
        <p:txBody>
          <a:bodyPr>
            <a:normAutofit/>
          </a:bodyPr>
          <a:lstStyle/>
          <a:p>
            <a:pPr algn="l"/>
            <a:r>
              <a:rPr lang="en-US" sz="5400"/>
              <a:t>Evaluation competencies in an age of discontinuity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089411-6D5A-294F-8DE0-9AA5ED53F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8004" y="4804850"/>
            <a:ext cx="560790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100"/>
              <a:t>Thomas A. Schwandt, </a:t>
            </a:r>
            <a:r>
              <a:rPr lang="en-US" sz="2100" err="1"/>
              <a:t>Ph.d.</a:t>
            </a:r>
            <a:r>
              <a:rPr lang="en-US" sz="2100"/>
              <a:t>, Professor Emeritus </a:t>
            </a:r>
          </a:p>
          <a:p>
            <a:pPr algn="l">
              <a:spcAft>
                <a:spcPts val="600"/>
              </a:spcAft>
            </a:pPr>
            <a:r>
              <a:rPr lang="en-US" sz="2100"/>
              <a:t>University of Illinois at Urbana-Champaign, USA</a:t>
            </a:r>
          </a:p>
        </p:txBody>
      </p:sp>
      <p:sp>
        <p:nvSpPr>
          <p:cNvPr id="28" name="Freeform 6">
            <a:extLst>
              <a:ext uri="{FF2B5EF4-FFF2-40B4-BE49-F238E27FC236}">
                <a16:creationId xmlns:a16="http://schemas.microsoft.com/office/drawing/2014/main" id="{09E1F823-C239-4ACC-923A-5C958E00E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0817DDF7-06E9-4C7C-84DF-2240A6536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4" name="Picture 3" descr="Paint color explosion on a white background">
            <a:extLst>
              <a:ext uri="{FF2B5EF4-FFF2-40B4-BE49-F238E27FC236}">
                <a16:creationId xmlns:a16="http://schemas.microsoft.com/office/drawing/2014/main" id="{5A1A79EB-2533-40AF-8EAF-E575B40722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85" r="7289" b="4"/>
          <a:stretch/>
        </p:blipFill>
        <p:spPr>
          <a:xfrm>
            <a:off x="1155560" y="1129353"/>
            <a:ext cx="3914583" cy="458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6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B6372-FA99-234C-B11F-D3B64B40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en-US"/>
              <a:t>Competencies Revisited:</a:t>
            </a:r>
            <a:br>
              <a:rPr lang="en-US"/>
            </a:br>
            <a:r>
              <a:rPr lang="en-US"/>
              <a:t>Learning how to….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8C3A137-E140-4B57-B779-70F2117821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188219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03371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{358D3FB8-03B6-D345-8752-0247932E5AFD}tf10001072</Template>
  <TotalTime>240</TotalTime>
  <Words>64</Words>
  <Application>Microsoft Macintosh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Evaluation competencies in an age of discontinuity</vt:lpstr>
      <vt:lpstr>Competencies Revisited: Learning how to….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competencies in an age of discontinuity</dc:title>
  <dc:creator>Schwandt, Thomas A</dc:creator>
  <cp:lastModifiedBy>Sanjeev Sridharan</cp:lastModifiedBy>
  <cp:revision>6</cp:revision>
  <dcterms:created xsi:type="dcterms:W3CDTF">2021-09-15T17:45:58Z</dcterms:created>
  <dcterms:modified xsi:type="dcterms:W3CDTF">2021-09-20T09:41:42Z</dcterms:modified>
</cp:coreProperties>
</file>