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43"/>
    <a:srgbClr val="E4286B"/>
    <a:srgbClr val="CC0000"/>
    <a:srgbClr val="FF5050"/>
    <a:srgbClr val="58E69F"/>
    <a:srgbClr val="F513CA"/>
    <a:srgbClr val="FFC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698E61-C8FA-4BB4-9143-C5978F1EEACC}" type="doc">
      <dgm:prSet loTypeId="urn:microsoft.com/office/officeart/2005/8/layout/architecture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5E549A75-7E06-4559-BF46-A3D3FC921000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C6</a:t>
          </a:r>
          <a:endParaRPr lang="en-ZA" dirty="0"/>
        </a:p>
      </dgm:t>
    </dgm:pt>
    <dgm:pt modelId="{F52DDC6D-9B2F-4F5B-BC4B-95C08EFB6B42}" type="parTrans" cxnId="{A5F3309A-1303-4120-8ABC-DBF98A00AAF7}">
      <dgm:prSet/>
      <dgm:spPr/>
      <dgm:t>
        <a:bodyPr/>
        <a:lstStyle/>
        <a:p>
          <a:endParaRPr lang="en-ZA"/>
        </a:p>
      </dgm:t>
    </dgm:pt>
    <dgm:pt modelId="{0A3C157D-7E36-4138-A90C-FA74AFDAAB48}" type="sibTrans" cxnId="{A5F3309A-1303-4120-8ABC-DBF98A00AAF7}">
      <dgm:prSet/>
      <dgm:spPr/>
      <dgm:t>
        <a:bodyPr/>
        <a:lstStyle/>
        <a:p>
          <a:endParaRPr lang="en-ZA"/>
        </a:p>
      </dgm:t>
    </dgm:pt>
    <dgm:pt modelId="{7DF3A122-4CAB-495F-81C7-E308D0CC63F9}">
      <dgm:prSet phldrT="[Text]"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r>
            <a:rPr lang="en-US" dirty="0"/>
            <a:t>C4</a:t>
          </a:r>
          <a:endParaRPr lang="en-ZA" dirty="0"/>
        </a:p>
      </dgm:t>
    </dgm:pt>
    <dgm:pt modelId="{CC26E857-6212-49D6-B360-E5D7C171D7D0}" type="parTrans" cxnId="{AEE06F0E-0D89-441A-B839-6B7FFD72F581}">
      <dgm:prSet/>
      <dgm:spPr/>
      <dgm:t>
        <a:bodyPr/>
        <a:lstStyle/>
        <a:p>
          <a:endParaRPr lang="en-ZA"/>
        </a:p>
      </dgm:t>
    </dgm:pt>
    <dgm:pt modelId="{A18183BF-A2E9-437D-B4C8-3F14E78C242F}" type="sibTrans" cxnId="{AEE06F0E-0D89-441A-B839-6B7FFD72F581}">
      <dgm:prSet/>
      <dgm:spPr/>
      <dgm:t>
        <a:bodyPr/>
        <a:lstStyle/>
        <a:p>
          <a:endParaRPr lang="en-ZA"/>
        </a:p>
      </dgm:t>
    </dgm:pt>
    <dgm:pt modelId="{CF8EB7BD-E744-4866-BF3B-F5E363AD330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C1</a:t>
          </a:r>
          <a:endParaRPr lang="en-ZA" dirty="0"/>
        </a:p>
      </dgm:t>
    </dgm:pt>
    <dgm:pt modelId="{72408E6E-EC17-4A34-B9AD-CB2C9EEF2EF8}" type="parTrans" cxnId="{D5E695F3-C597-4322-B07F-01150382330A}">
      <dgm:prSet/>
      <dgm:spPr/>
      <dgm:t>
        <a:bodyPr/>
        <a:lstStyle/>
        <a:p>
          <a:endParaRPr lang="en-ZA"/>
        </a:p>
      </dgm:t>
    </dgm:pt>
    <dgm:pt modelId="{9518580F-D2B8-4414-9475-F120C73A902F}" type="sibTrans" cxnId="{D5E695F3-C597-4322-B07F-01150382330A}">
      <dgm:prSet/>
      <dgm:spPr/>
      <dgm:t>
        <a:bodyPr/>
        <a:lstStyle/>
        <a:p>
          <a:endParaRPr lang="en-ZA"/>
        </a:p>
      </dgm:t>
    </dgm:pt>
    <dgm:pt modelId="{2E9C7FBB-00A7-439F-8B00-CF34B07EE26F}">
      <dgm:prSet phldrT="[Text]"/>
      <dgm:spPr>
        <a:solidFill>
          <a:srgbClr val="F513CA"/>
        </a:solidFill>
      </dgm:spPr>
      <dgm:t>
        <a:bodyPr/>
        <a:lstStyle/>
        <a:p>
          <a:r>
            <a:rPr lang="en-US" dirty="0"/>
            <a:t>C2</a:t>
          </a:r>
          <a:endParaRPr lang="en-ZA" dirty="0"/>
        </a:p>
      </dgm:t>
    </dgm:pt>
    <dgm:pt modelId="{35CB431D-E8A7-49C7-A3DF-350A50FF0DA0}" type="parTrans" cxnId="{8D1252A9-37E1-47D6-966A-F7D72B9D4707}">
      <dgm:prSet/>
      <dgm:spPr/>
      <dgm:t>
        <a:bodyPr/>
        <a:lstStyle/>
        <a:p>
          <a:endParaRPr lang="en-ZA"/>
        </a:p>
      </dgm:t>
    </dgm:pt>
    <dgm:pt modelId="{82514B87-7C48-4DEC-951A-B6FDA1FE5785}" type="sibTrans" cxnId="{8D1252A9-37E1-47D6-966A-F7D72B9D4707}">
      <dgm:prSet/>
      <dgm:spPr/>
      <dgm:t>
        <a:bodyPr/>
        <a:lstStyle/>
        <a:p>
          <a:endParaRPr lang="en-ZA"/>
        </a:p>
      </dgm:t>
    </dgm:pt>
    <dgm:pt modelId="{B32D0C13-A612-4C23-B287-CCD15E14502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/>
            <a:t>C5</a:t>
          </a:r>
          <a:endParaRPr lang="en-ZA" dirty="0"/>
        </a:p>
      </dgm:t>
    </dgm:pt>
    <dgm:pt modelId="{EE16A731-9E8F-45CE-B948-E13EDE220588}" type="parTrans" cxnId="{08645C67-2FB3-4D5E-BB59-8B5973AD22E8}">
      <dgm:prSet/>
      <dgm:spPr/>
      <dgm:t>
        <a:bodyPr/>
        <a:lstStyle/>
        <a:p>
          <a:endParaRPr lang="en-ZA"/>
        </a:p>
      </dgm:t>
    </dgm:pt>
    <dgm:pt modelId="{F8734EDB-7BF3-42D2-AFAB-1598E085DB4C}" type="sibTrans" cxnId="{08645C67-2FB3-4D5E-BB59-8B5973AD22E8}">
      <dgm:prSet/>
      <dgm:spPr/>
      <dgm:t>
        <a:bodyPr/>
        <a:lstStyle/>
        <a:p>
          <a:endParaRPr lang="en-ZA"/>
        </a:p>
      </dgm:t>
    </dgm:pt>
    <dgm:pt modelId="{FC1B9152-42FF-4D12-A6B0-C0BC758964EF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/>
            <a:t>C3</a:t>
          </a:r>
          <a:endParaRPr lang="en-ZA" dirty="0"/>
        </a:p>
      </dgm:t>
    </dgm:pt>
    <dgm:pt modelId="{61356936-8D77-469F-A229-62113B921447}" type="parTrans" cxnId="{532E1466-B84A-41E6-ADC5-982282E09974}">
      <dgm:prSet/>
      <dgm:spPr/>
      <dgm:t>
        <a:bodyPr/>
        <a:lstStyle/>
        <a:p>
          <a:endParaRPr lang="en-ZA"/>
        </a:p>
      </dgm:t>
    </dgm:pt>
    <dgm:pt modelId="{8580130B-6F70-450E-90B2-AC96362C6B49}" type="sibTrans" cxnId="{532E1466-B84A-41E6-ADC5-982282E09974}">
      <dgm:prSet/>
      <dgm:spPr/>
      <dgm:t>
        <a:bodyPr/>
        <a:lstStyle/>
        <a:p>
          <a:endParaRPr lang="en-ZA"/>
        </a:p>
      </dgm:t>
    </dgm:pt>
    <dgm:pt modelId="{3A0FBEB1-1A6E-4D46-A433-247B603719BC}" type="pres">
      <dgm:prSet presAssocID="{21698E61-C8FA-4BB4-9143-C5978F1EEAC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6B2A86-5C8E-4B6C-83F4-5AEFD513654A}" type="pres">
      <dgm:prSet presAssocID="{5E549A75-7E06-4559-BF46-A3D3FC921000}" presName="vertOne" presStyleCnt="0"/>
      <dgm:spPr/>
    </dgm:pt>
    <dgm:pt modelId="{60B0271A-ED58-4157-8351-4BF6A7F86561}" type="pres">
      <dgm:prSet presAssocID="{5E549A75-7E06-4559-BF46-A3D3FC921000}" presName="txOne" presStyleLbl="node0" presStyleIdx="0" presStyleCnt="1">
        <dgm:presLayoutVars>
          <dgm:chPref val="3"/>
        </dgm:presLayoutVars>
      </dgm:prSet>
      <dgm:spPr/>
    </dgm:pt>
    <dgm:pt modelId="{BD14C1D1-09A2-4ECB-BBD9-1CF07E931882}" type="pres">
      <dgm:prSet presAssocID="{5E549A75-7E06-4559-BF46-A3D3FC921000}" presName="parTransOne" presStyleCnt="0"/>
      <dgm:spPr/>
    </dgm:pt>
    <dgm:pt modelId="{78893C82-1DAF-43DE-BC4C-C339409924CA}" type="pres">
      <dgm:prSet presAssocID="{5E549A75-7E06-4559-BF46-A3D3FC921000}" presName="horzOne" presStyleCnt="0"/>
      <dgm:spPr/>
    </dgm:pt>
    <dgm:pt modelId="{038E9498-0467-4578-ABB5-C3A0332D1A4C}" type="pres">
      <dgm:prSet presAssocID="{7DF3A122-4CAB-495F-81C7-E308D0CC63F9}" presName="vertTwo" presStyleCnt="0"/>
      <dgm:spPr/>
    </dgm:pt>
    <dgm:pt modelId="{A5F4D518-B97E-48A5-9132-B5DDCBCE5DD4}" type="pres">
      <dgm:prSet presAssocID="{7DF3A122-4CAB-495F-81C7-E308D0CC63F9}" presName="txTwo" presStyleLbl="node2" presStyleIdx="0" presStyleCnt="2">
        <dgm:presLayoutVars>
          <dgm:chPref val="3"/>
        </dgm:presLayoutVars>
      </dgm:prSet>
      <dgm:spPr/>
    </dgm:pt>
    <dgm:pt modelId="{4EB80F2E-100E-426C-9C92-CD0DB0374E7F}" type="pres">
      <dgm:prSet presAssocID="{7DF3A122-4CAB-495F-81C7-E308D0CC63F9}" presName="parTransTwo" presStyleCnt="0"/>
      <dgm:spPr/>
    </dgm:pt>
    <dgm:pt modelId="{2FE86C71-D9CB-4BAE-989A-147CBE2B84EF}" type="pres">
      <dgm:prSet presAssocID="{7DF3A122-4CAB-495F-81C7-E308D0CC63F9}" presName="horzTwo" presStyleCnt="0"/>
      <dgm:spPr/>
    </dgm:pt>
    <dgm:pt modelId="{FA62AF93-1070-40D6-8FB6-4068765E0656}" type="pres">
      <dgm:prSet presAssocID="{CF8EB7BD-E744-4866-BF3B-F5E363AD330F}" presName="vertThree" presStyleCnt="0"/>
      <dgm:spPr/>
    </dgm:pt>
    <dgm:pt modelId="{731ECE18-1E1C-4AF7-9ED1-5B728EA404CF}" type="pres">
      <dgm:prSet presAssocID="{CF8EB7BD-E744-4866-BF3B-F5E363AD330F}" presName="txThree" presStyleLbl="node3" presStyleIdx="0" presStyleCnt="3">
        <dgm:presLayoutVars>
          <dgm:chPref val="3"/>
        </dgm:presLayoutVars>
      </dgm:prSet>
      <dgm:spPr/>
    </dgm:pt>
    <dgm:pt modelId="{6962D092-312A-44EA-A7E1-98BDFA6A83EB}" type="pres">
      <dgm:prSet presAssocID="{CF8EB7BD-E744-4866-BF3B-F5E363AD330F}" presName="horzThree" presStyleCnt="0"/>
      <dgm:spPr/>
    </dgm:pt>
    <dgm:pt modelId="{212DC4E2-37E2-4503-BBB9-491C37B84CFE}" type="pres">
      <dgm:prSet presAssocID="{9518580F-D2B8-4414-9475-F120C73A902F}" presName="sibSpaceThree" presStyleCnt="0"/>
      <dgm:spPr/>
    </dgm:pt>
    <dgm:pt modelId="{1B0FEA52-8A09-4FFD-9B1E-5953DD830165}" type="pres">
      <dgm:prSet presAssocID="{2E9C7FBB-00A7-439F-8B00-CF34B07EE26F}" presName="vertThree" presStyleCnt="0"/>
      <dgm:spPr/>
    </dgm:pt>
    <dgm:pt modelId="{9433D602-40EF-4E94-9DAD-0FCC5FE15A8E}" type="pres">
      <dgm:prSet presAssocID="{2E9C7FBB-00A7-439F-8B00-CF34B07EE26F}" presName="txThree" presStyleLbl="node3" presStyleIdx="1" presStyleCnt="3">
        <dgm:presLayoutVars>
          <dgm:chPref val="3"/>
        </dgm:presLayoutVars>
      </dgm:prSet>
      <dgm:spPr/>
    </dgm:pt>
    <dgm:pt modelId="{DA0C2E08-ACDD-4C98-BB89-52CCDA71DEFC}" type="pres">
      <dgm:prSet presAssocID="{2E9C7FBB-00A7-439F-8B00-CF34B07EE26F}" presName="horzThree" presStyleCnt="0"/>
      <dgm:spPr/>
    </dgm:pt>
    <dgm:pt modelId="{4E3B9E7F-6A41-4FD7-A7B7-E483630E6343}" type="pres">
      <dgm:prSet presAssocID="{A18183BF-A2E9-437D-B4C8-3F14E78C242F}" presName="sibSpaceTwo" presStyleCnt="0"/>
      <dgm:spPr/>
    </dgm:pt>
    <dgm:pt modelId="{FA1E28C2-74D4-45FF-A3F1-B12D80D83F46}" type="pres">
      <dgm:prSet presAssocID="{B32D0C13-A612-4C23-B287-CCD15E145025}" presName="vertTwo" presStyleCnt="0"/>
      <dgm:spPr/>
    </dgm:pt>
    <dgm:pt modelId="{095A6CF7-7B5A-42D8-B8C9-1D092C21AC68}" type="pres">
      <dgm:prSet presAssocID="{B32D0C13-A612-4C23-B287-CCD15E145025}" presName="txTwo" presStyleLbl="node2" presStyleIdx="1" presStyleCnt="2">
        <dgm:presLayoutVars>
          <dgm:chPref val="3"/>
        </dgm:presLayoutVars>
      </dgm:prSet>
      <dgm:spPr/>
    </dgm:pt>
    <dgm:pt modelId="{BC844C0A-3F7C-4AE7-8BD7-2B7C5C4B3A7F}" type="pres">
      <dgm:prSet presAssocID="{B32D0C13-A612-4C23-B287-CCD15E145025}" presName="parTransTwo" presStyleCnt="0"/>
      <dgm:spPr/>
    </dgm:pt>
    <dgm:pt modelId="{C9812F95-90CC-4BA6-9FAA-4E1E5A5FE9CF}" type="pres">
      <dgm:prSet presAssocID="{B32D0C13-A612-4C23-B287-CCD15E145025}" presName="horzTwo" presStyleCnt="0"/>
      <dgm:spPr/>
    </dgm:pt>
    <dgm:pt modelId="{C7906984-CD2B-4589-8A2F-9B293F92FA46}" type="pres">
      <dgm:prSet presAssocID="{FC1B9152-42FF-4D12-A6B0-C0BC758964EF}" presName="vertThree" presStyleCnt="0"/>
      <dgm:spPr/>
    </dgm:pt>
    <dgm:pt modelId="{0671B6E0-BCD9-4803-8352-96AFD82BCDB1}" type="pres">
      <dgm:prSet presAssocID="{FC1B9152-42FF-4D12-A6B0-C0BC758964EF}" presName="txThree" presStyleLbl="node3" presStyleIdx="2" presStyleCnt="3">
        <dgm:presLayoutVars>
          <dgm:chPref val="3"/>
        </dgm:presLayoutVars>
      </dgm:prSet>
      <dgm:spPr/>
    </dgm:pt>
    <dgm:pt modelId="{2960A061-E800-4743-BB85-10B66F46B3EB}" type="pres">
      <dgm:prSet presAssocID="{FC1B9152-42FF-4D12-A6B0-C0BC758964EF}" presName="horzThree" presStyleCnt="0"/>
      <dgm:spPr/>
    </dgm:pt>
  </dgm:ptLst>
  <dgm:cxnLst>
    <dgm:cxn modelId="{AEE06F0E-0D89-441A-B839-6B7FFD72F581}" srcId="{5E549A75-7E06-4559-BF46-A3D3FC921000}" destId="{7DF3A122-4CAB-495F-81C7-E308D0CC63F9}" srcOrd="0" destOrd="0" parTransId="{CC26E857-6212-49D6-B360-E5D7C171D7D0}" sibTransId="{A18183BF-A2E9-437D-B4C8-3F14E78C242F}"/>
    <dgm:cxn modelId="{E38A921E-E2C4-4CEC-A2D5-50D746865CA5}" type="presOf" srcId="{5E549A75-7E06-4559-BF46-A3D3FC921000}" destId="{60B0271A-ED58-4157-8351-4BF6A7F86561}" srcOrd="0" destOrd="0" presId="urn:microsoft.com/office/officeart/2005/8/layout/architecture"/>
    <dgm:cxn modelId="{532E1466-B84A-41E6-ADC5-982282E09974}" srcId="{B32D0C13-A612-4C23-B287-CCD15E145025}" destId="{FC1B9152-42FF-4D12-A6B0-C0BC758964EF}" srcOrd="0" destOrd="0" parTransId="{61356936-8D77-469F-A229-62113B921447}" sibTransId="{8580130B-6F70-450E-90B2-AC96362C6B49}"/>
    <dgm:cxn modelId="{08645C67-2FB3-4D5E-BB59-8B5973AD22E8}" srcId="{5E549A75-7E06-4559-BF46-A3D3FC921000}" destId="{B32D0C13-A612-4C23-B287-CCD15E145025}" srcOrd="1" destOrd="0" parTransId="{EE16A731-9E8F-45CE-B948-E13EDE220588}" sibTransId="{F8734EDB-7BF3-42D2-AFAB-1598E085DB4C}"/>
    <dgm:cxn modelId="{39A21B69-73A5-44F1-AE09-AD6A88E356F5}" type="presOf" srcId="{7DF3A122-4CAB-495F-81C7-E308D0CC63F9}" destId="{A5F4D518-B97E-48A5-9132-B5DDCBCE5DD4}" srcOrd="0" destOrd="0" presId="urn:microsoft.com/office/officeart/2005/8/layout/architecture"/>
    <dgm:cxn modelId="{BDFE1E78-2D90-4B58-B910-B5593D201591}" type="presOf" srcId="{21698E61-C8FA-4BB4-9143-C5978F1EEACC}" destId="{3A0FBEB1-1A6E-4D46-A433-247B603719BC}" srcOrd="0" destOrd="0" presId="urn:microsoft.com/office/officeart/2005/8/layout/architecture"/>
    <dgm:cxn modelId="{9ADBD18D-EC65-40C2-AC9B-A28025B1C413}" type="presOf" srcId="{CF8EB7BD-E744-4866-BF3B-F5E363AD330F}" destId="{731ECE18-1E1C-4AF7-9ED1-5B728EA404CF}" srcOrd="0" destOrd="0" presId="urn:microsoft.com/office/officeart/2005/8/layout/architecture"/>
    <dgm:cxn modelId="{A5F3309A-1303-4120-8ABC-DBF98A00AAF7}" srcId="{21698E61-C8FA-4BB4-9143-C5978F1EEACC}" destId="{5E549A75-7E06-4559-BF46-A3D3FC921000}" srcOrd="0" destOrd="0" parTransId="{F52DDC6D-9B2F-4F5B-BC4B-95C08EFB6B42}" sibTransId="{0A3C157D-7E36-4138-A90C-FA74AFDAAB48}"/>
    <dgm:cxn modelId="{8D1252A9-37E1-47D6-966A-F7D72B9D4707}" srcId="{7DF3A122-4CAB-495F-81C7-E308D0CC63F9}" destId="{2E9C7FBB-00A7-439F-8B00-CF34B07EE26F}" srcOrd="1" destOrd="0" parTransId="{35CB431D-E8A7-49C7-A3DF-350A50FF0DA0}" sibTransId="{82514B87-7C48-4DEC-951A-B6FDA1FE5785}"/>
    <dgm:cxn modelId="{6A8DB4C6-2B32-4DA1-B5C1-8549BF6999AC}" type="presOf" srcId="{B32D0C13-A612-4C23-B287-CCD15E145025}" destId="{095A6CF7-7B5A-42D8-B8C9-1D092C21AC68}" srcOrd="0" destOrd="0" presId="urn:microsoft.com/office/officeart/2005/8/layout/architecture"/>
    <dgm:cxn modelId="{0FE7A9D1-19A6-421F-90CE-2EB605B4B14C}" type="presOf" srcId="{FC1B9152-42FF-4D12-A6B0-C0BC758964EF}" destId="{0671B6E0-BCD9-4803-8352-96AFD82BCDB1}" srcOrd="0" destOrd="0" presId="urn:microsoft.com/office/officeart/2005/8/layout/architecture"/>
    <dgm:cxn modelId="{B0A3A5D5-A58D-460D-B4DF-F6BFB4361AB0}" type="presOf" srcId="{2E9C7FBB-00A7-439F-8B00-CF34B07EE26F}" destId="{9433D602-40EF-4E94-9DAD-0FCC5FE15A8E}" srcOrd="0" destOrd="0" presId="urn:microsoft.com/office/officeart/2005/8/layout/architecture"/>
    <dgm:cxn modelId="{D5E695F3-C597-4322-B07F-01150382330A}" srcId="{7DF3A122-4CAB-495F-81C7-E308D0CC63F9}" destId="{CF8EB7BD-E744-4866-BF3B-F5E363AD330F}" srcOrd="0" destOrd="0" parTransId="{72408E6E-EC17-4A34-B9AD-CB2C9EEF2EF8}" sibTransId="{9518580F-D2B8-4414-9475-F120C73A902F}"/>
    <dgm:cxn modelId="{C490DE9C-8125-4637-A6DD-5400325B6CA1}" type="presParOf" srcId="{3A0FBEB1-1A6E-4D46-A433-247B603719BC}" destId="{0F6B2A86-5C8E-4B6C-83F4-5AEFD513654A}" srcOrd="0" destOrd="0" presId="urn:microsoft.com/office/officeart/2005/8/layout/architecture"/>
    <dgm:cxn modelId="{A015B352-584C-4FD9-B61C-0AE51D726C14}" type="presParOf" srcId="{0F6B2A86-5C8E-4B6C-83F4-5AEFD513654A}" destId="{60B0271A-ED58-4157-8351-4BF6A7F86561}" srcOrd="0" destOrd="0" presId="urn:microsoft.com/office/officeart/2005/8/layout/architecture"/>
    <dgm:cxn modelId="{63831EAF-883E-4B7A-974F-736765C22446}" type="presParOf" srcId="{0F6B2A86-5C8E-4B6C-83F4-5AEFD513654A}" destId="{BD14C1D1-09A2-4ECB-BBD9-1CF07E931882}" srcOrd="1" destOrd="0" presId="urn:microsoft.com/office/officeart/2005/8/layout/architecture"/>
    <dgm:cxn modelId="{9AFFD9EE-9217-414C-93DE-A412D6A9CFB6}" type="presParOf" srcId="{0F6B2A86-5C8E-4B6C-83F4-5AEFD513654A}" destId="{78893C82-1DAF-43DE-BC4C-C339409924CA}" srcOrd="2" destOrd="0" presId="urn:microsoft.com/office/officeart/2005/8/layout/architecture"/>
    <dgm:cxn modelId="{7F28C966-9D49-48A5-B57B-FB0736B37AF4}" type="presParOf" srcId="{78893C82-1DAF-43DE-BC4C-C339409924CA}" destId="{038E9498-0467-4578-ABB5-C3A0332D1A4C}" srcOrd="0" destOrd="0" presId="urn:microsoft.com/office/officeart/2005/8/layout/architecture"/>
    <dgm:cxn modelId="{4EE8FCB3-D25B-42C3-AA17-54A983A3D182}" type="presParOf" srcId="{038E9498-0467-4578-ABB5-C3A0332D1A4C}" destId="{A5F4D518-B97E-48A5-9132-B5DDCBCE5DD4}" srcOrd="0" destOrd="0" presId="urn:microsoft.com/office/officeart/2005/8/layout/architecture"/>
    <dgm:cxn modelId="{13A0F559-29E1-43EB-BB1E-09F3B2B98F19}" type="presParOf" srcId="{038E9498-0467-4578-ABB5-C3A0332D1A4C}" destId="{4EB80F2E-100E-426C-9C92-CD0DB0374E7F}" srcOrd="1" destOrd="0" presId="urn:microsoft.com/office/officeart/2005/8/layout/architecture"/>
    <dgm:cxn modelId="{54A2FB0E-7D19-4937-9D03-F7078D16A387}" type="presParOf" srcId="{038E9498-0467-4578-ABB5-C3A0332D1A4C}" destId="{2FE86C71-D9CB-4BAE-989A-147CBE2B84EF}" srcOrd="2" destOrd="0" presId="urn:microsoft.com/office/officeart/2005/8/layout/architecture"/>
    <dgm:cxn modelId="{F8F3E719-86BC-409C-935C-0B581DD4691E}" type="presParOf" srcId="{2FE86C71-D9CB-4BAE-989A-147CBE2B84EF}" destId="{FA62AF93-1070-40D6-8FB6-4068765E0656}" srcOrd="0" destOrd="0" presId="urn:microsoft.com/office/officeart/2005/8/layout/architecture"/>
    <dgm:cxn modelId="{66566B2A-9A7A-4742-8F60-307B2801B5F0}" type="presParOf" srcId="{FA62AF93-1070-40D6-8FB6-4068765E0656}" destId="{731ECE18-1E1C-4AF7-9ED1-5B728EA404CF}" srcOrd="0" destOrd="0" presId="urn:microsoft.com/office/officeart/2005/8/layout/architecture"/>
    <dgm:cxn modelId="{77CB1343-347F-4564-BDAA-DA4ACA202CFE}" type="presParOf" srcId="{FA62AF93-1070-40D6-8FB6-4068765E0656}" destId="{6962D092-312A-44EA-A7E1-98BDFA6A83EB}" srcOrd="1" destOrd="0" presId="urn:microsoft.com/office/officeart/2005/8/layout/architecture"/>
    <dgm:cxn modelId="{5F888540-B56E-4B88-9BDD-B5176EB13C2A}" type="presParOf" srcId="{2FE86C71-D9CB-4BAE-989A-147CBE2B84EF}" destId="{212DC4E2-37E2-4503-BBB9-491C37B84CFE}" srcOrd="1" destOrd="0" presId="urn:microsoft.com/office/officeart/2005/8/layout/architecture"/>
    <dgm:cxn modelId="{1F57D2CE-449E-4EE1-8DA2-788B9F201F9C}" type="presParOf" srcId="{2FE86C71-D9CB-4BAE-989A-147CBE2B84EF}" destId="{1B0FEA52-8A09-4FFD-9B1E-5953DD830165}" srcOrd="2" destOrd="0" presId="urn:microsoft.com/office/officeart/2005/8/layout/architecture"/>
    <dgm:cxn modelId="{0E8AA4CD-353E-4036-A417-FAC9A63D3A50}" type="presParOf" srcId="{1B0FEA52-8A09-4FFD-9B1E-5953DD830165}" destId="{9433D602-40EF-4E94-9DAD-0FCC5FE15A8E}" srcOrd="0" destOrd="0" presId="urn:microsoft.com/office/officeart/2005/8/layout/architecture"/>
    <dgm:cxn modelId="{5B2C510A-1E07-4989-A85E-035FDAC75078}" type="presParOf" srcId="{1B0FEA52-8A09-4FFD-9B1E-5953DD830165}" destId="{DA0C2E08-ACDD-4C98-BB89-52CCDA71DEFC}" srcOrd="1" destOrd="0" presId="urn:microsoft.com/office/officeart/2005/8/layout/architecture"/>
    <dgm:cxn modelId="{613DCE88-7105-48E2-BCFE-1BA2C35603E5}" type="presParOf" srcId="{78893C82-1DAF-43DE-BC4C-C339409924CA}" destId="{4E3B9E7F-6A41-4FD7-A7B7-E483630E6343}" srcOrd="1" destOrd="0" presId="urn:microsoft.com/office/officeart/2005/8/layout/architecture"/>
    <dgm:cxn modelId="{71B3FB28-9593-40EE-ABCB-3137CD862942}" type="presParOf" srcId="{78893C82-1DAF-43DE-BC4C-C339409924CA}" destId="{FA1E28C2-74D4-45FF-A3F1-B12D80D83F46}" srcOrd="2" destOrd="0" presId="urn:microsoft.com/office/officeart/2005/8/layout/architecture"/>
    <dgm:cxn modelId="{C34DD76E-458C-4E59-9FC6-B084B04C0419}" type="presParOf" srcId="{FA1E28C2-74D4-45FF-A3F1-B12D80D83F46}" destId="{095A6CF7-7B5A-42D8-B8C9-1D092C21AC68}" srcOrd="0" destOrd="0" presId="urn:microsoft.com/office/officeart/2005/8/layout/architecture"/>
    <dgm:cxn modelId="{EB98199B-93E0-42BE-8CB9-ECAC06982ED8}" type="presParOf" srcId="{FA1E28C2-74D4-45FF-A3F1-B12D80D83F46}" destId="{BC844C0A-3F7C-4AE7-8BD7-2B7C5C4B3A7F}" srcOrd="1" destOrd="0" presId="urn:microsoft.com/office/officeart/2005/8/layout/architecture"/>
    <dgm:cxn modelId="{39BB4893-EA34-42B9-93EF-B065AB1F0607}" type="presParOf" srcId="{FA1E28C2-74D4-45FF-A3F1-B12D80D83F46}" destId="{C9812F95-90CC-4BA6-9FAA-4E1E5A5FE9CF}" srcOrd="2" destOrd="0" presId="urn:microsoft.com/office/officeart/2005/8/layout/architecture"/>
    <dgm:cxn modelId="{F20370E2-F826-40F7-B1C1-6BFECFAC0E8E}" type="presParOf" srcId="{C9812F95-90CC-4BA6-9FAA-4E1E5A5FE9CF}" destId="{C7906984-CD2B-4589-8A2F-9B293F92FA46}" srcOrd="0" destOrd="0" presId="urn:microsoft.com/office/officeart/2005/8/layout/architecture"/>
    <dgm:cxn modelId="{BEDE0F53-EA5F-4DC0-B9EA-A6F8EBB87DA1}" type="presParOf" srcId="{C7906984-CD2B-4589-8A2F-9B293F92FA46}" destId="{0671B6E0-BCD9-4803-8352-96AFD82BCDB1}" srcOrd="0" destOrd="0" presId="urn:microsoft.com/office/officeart/2005/8/layout/architecture"/>
    <dgm:cxn modelId="{E469757F-14DC-491A-831E-7E79548DB4A2}" type="presParOf" srcId="{C7906984-CD2B-4589-8A2F-9B293F92FA46}" destId="{2960A061-E800-4743-BB85-10B66F46B3EB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C685A2-834A-4A29-BDA5-E7950D974F3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C1013F-B982-4CC9-8FB5-E28698BB3944}">
      <dgm:prSet/>
      <dgm:spPr>
        <a:solidFill>
          <a:srgbClr val="FFCF37"/>
        </a:solidFill>
      </dgm:spPr>
      <dgm:t>
        <a:bodyPr/>
        <a:lstStyle/>
        <a:p>
          <a:r>
            <a:rPr lang="en-US" b="1" dirty="0"/>
            <a:t>TRADITIONAL/CORE COMPETENCIES that most evaluators possess or must have e.g. research </a:t>
          </a:r>
          <a:endParaRPr lang="en-US" dirty="0"/>
        </a:p>
      </dgm:t>
    </dgm:pt>
    <dgm:pt modelId="{1659AD47-9FCC-44A5-B232-92B535D066A1}" type="parTrans" cxnId="{3C207B7D-240C-40C8-BEA6-6139F49EF259}">
      <dgm:prSet/>
      <dgm:spPr/>
      <dgm:t>
        <a:bodyPr/>
        <a:lstStyle/>
        <a:p>
          <a:endParaRPr lang="en-US"/>
        </a:p>
      </dgm:t>
    </dgm:pt>
    <dgm:pt modelId="{B2472CD1-81E3-4B9F-BD99-2E0557900FF9}" type="sibTrans" cxnId="{3C207B7D-240C-40C8-BEA6-6139F49EF259}">
      <dgm:prSet/>
      <dgm:spPr/>
      <dgm:t>
        <a:bodyPr/>
        <a:lstStyle/>
        <a:p>
          <a:endParaRPr lang="en-US"/>
        </a:p>
      </dgm:t>
    </dgm:pt>
    <dgm:pt modelId="{75EA6826-C481-4D8A-AC8C-91B28C7F6FED}">
      <dgm:prSet custT="1"/>
      <dgm:spPr/>
      <dgm:t>
        <a:bodyPr/>
        <a:lstStyle/>
        <a:p>
          <a:pPr algn="ctr"/>
          <a:r>
            <a:rPr lang="en-US" sz="6000" b="1" dirty="0">
              <a:solidFill>
                <a:schemeClr val="tx2">
                  <a:lumMod val="75000"/>
                </a:schemeClr>
              </a:solidFill>
            </a:rPr>
            <a:t>+</a:t>
          </a:r>
          <a:endParaRPr lang="en-US" sz="6000" dirty="0">
            <a:solidFill>
              <a:schemeClr val="tx2">
                <a:lumMod val="75000"/>
              </a:schemeClr>
            </a:solidFill>
          </a:endParaRPr>
        </a:p>
      </dgm:t>
    </dgm:pt>
    <dgm:pt modelId="{3662040B-09B9-4172-BA7A-BD2495CC3712}" type="parTrans" cxnId="{69BB41E1-EA9B-4BE7-8AF2-676429394E6F}">
      <dgm:prSet/>
      <dgm:spPr/>
      <dgm:t>
        <a:bodyPr/>
        <a:lstStyle/>
        <a:p>
          <a:endParaRPr lang="en-US"/>
        </a:p>
      </dgm:t>
    </dgm:pt>
    <dgm:pt modelId="{F0F56D82-DD2E-431B-AEAC-2C64F5381FF1}" type="sibTrans" cxnId="{69BB41E1-EA9B-4BE7-8AF2-676429394E6F}">
      <dgm:prSet/>
      <dgm:spPr/>
      <dgm:t>
        <a:bodyPr/>
        <a:lstStyle/>
        <a:p>
          <a:endParaRPr lang="en-US"/>
        </a:p>
      </dgm:t>
    </dgm:pt>
    <dgm:pt modelId="{5AA21984-F755-49A5-9E86-DDCB71EE31C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US" b="1" dirty="0"/>
            <a:t>OTHER COMPLEMENTARY COMPETENCIES that perfect the art &amp; craft</a:t>
          </a:r>
          <a:endParaRPr lang="en-US" dirty="0"/>
        </a:p>
      </dgm:t>
    </dgm:pt>
    <dgm:pt modelId="{94090626-2011-48DE-B579-D06E6DA3DD5C}" type="parTrans" cxnId="{B311CA8D-4862-4698-9259-9A84F76E0E5D}">
      <dgm:prSet/>
      <dgm:spPr/>
      <dgm:t>
        <a:bodyPr/>
        <a:lstStyle/>
        <a:p>
          <a:endParaRPr lang="en-US"/>
        </a:p>
      </dgm:t>
    </dgm:pt>
    <dgm:pt modelId="{E127B5F5-5516-49CC-B17E-7902D3618CEC}" type="sibTrans" cxnId="{B311CA8D-4862-4698-9259-9A84F76E0E5D}">
      <dgm:prSet/>
      <dgm:spPr/>
      <dgm:t>
        <a:bodyPr/>
        <a:lstStyle/>
        <a:p>
          <a:endParaRPr lang="en-US"/>
        </a:p>
      </dgm:t>
    </dgm:pt>
    <dgm:pt modelId="{1A9EFA48-4D50-452F-A93D-D515C86EA4F7}">
      <dgm:prSet custT="1"/>
      <dgm:spPr/>
      <dgm:t>
        <a:bodyPr/>
        <a:lstStyle/>
        <a:p>
          <a:pPr algn="ctr"/>
          <a:r>
            <a:rPr lang="en-US" sz="6000" b="1" dirty="0">
              <a:solidFill>
                <a:schemeClr val="tx2">
                  <a:lumMod val="75000"/>
                </a:schemeClr>
              </a:solidFill>
            </a:rPr>
            <a:t>=</a:t>
          </a:r>
          <a:endParaRPr lang="en-US" sz="6000" dirty="0">
            <a:solidFill>
              <a:schemeClr val="tx2">
                <a:lumMod val="75000"/>
              </a:schemeClr>
            </a:solidFill>
          </a:endParaRPr>
        </a:p>
      </dgm:t>
    </dgm:pt>
    <dgm:pt modelId="{8E9C4644-46FE-4C48-9257-B8B238F1BE79}" type="parTrans" cxnId="{C4E28A41-41EB-44E6-A39B-3DFF873C7CE5}">
      <dgm:prSet/>
      <dgm:spPr/>
      <dgm:t>
        <a:bodyPr/>
        <a:lstStyle/>
        <a:p>
          <a:endParaRPr lang="en-US"/>
        </a:p>
      </dgm:t>
    </dgm:pt>
    <dgm:pt modelId="{7181351A-9A10-4C02-BCC0-26DF1266D0EB}" type="sibTrans" cxnId="{C4E28A41-41EB-44E6-A39B-3DFF873C7CE5}">
      <dgm:prSet/>
      <dgm:spPr/>
      <dgm:t>
        <a:bodyPr/>
        <a:lstStyle/>
        <a:p>
          <a:endParaRPr lang="en-US"/>
        </a:p>
      </dgm:t>
    </dgm:pt>
    <dgm:pt modelId="{BB273A62-B26E-41B4-98E4-650E501BD524}">
      <dgm:prSet custT="1"/>
      <dgm:spPr>
        <a:solidFill>
          <a:srgbClr val="58E69F"/>
        </a:solidFill>
      </dgm:spPr>
      <dgm:t>
        <a:bodyPr/>
        <a:lstStyle/>
        <a:p>
          <a:pPr algn="ctr"/>
          <a:r>
            <a:rPr lang="en-US" sz="3600" b="1" dirty="0">
              <a:latin typeface="Rockwell Extra Bold" panose="02060903040505020403" pitchFamily="18" charset="0"/>
            </a:rPr>
            <a:t>BROAD BASED CAPABILITIES</a:t>
          </a:r>
          <a:endParaRPr lang="en-US" sz="3600" dirty="0">
            <a:latin typeface="Rockwell Extra Bold" panose="02060903040505020403" pitchFamily="18" charset="0"/>
          </a:endParaRPr>
        </a:p>
      </dgm:t>
    </dgm:pt>
    <dgm:pt modelId="{1546E7E6-CA80-4AEB-BEC2-C56BB94FD5A0}" type="parTrans" cxnId="{707898D0-CA64-4AAD-848C-48E652E7B919}">
      <dgm:prSet/>
      <dgm:spPr/>
      <dgm:t>
        <a:bodyPr/>
        <a:lstStyle/>
        <a:p>
          <a:endParaRPr lang="en-US"/>
        </a:p>
      </dgm:t>
    </dgm:pt>
    <dgm:pt modelId="{15345161-7B9D-4EA2-9FD5-85BA8F39434C}" type="sibTrans" cxnId="{707898D0-CA64-4AAD-848C-48E652E7B919}">
      <dgm:prSet/>
      <dgm:spPr/>
      <dgm:t>
        <a:bodyPr/>
        <a:lstStyle/>
        <a:p>
          <a:endParaRPr lang="en-US"/>
        </a:p>
      </dgm:t>
    </dgm:pt>
    <dgm:pt modelId="{B0AA5E30-F6B4-428E-9983-B6D644EC5934}" type="pres">
      <dgm:prSet presAssocID="{A2C685A2-834A-4A29-BDA5-E7950D974F3E}" presName="vert0" presStyleCnt="0">
        <dgm:presLayoutVars>
          <dgm:dir/>
          <dgm:animOne val="branch"/>
          <dgm:animLvl val="lvl"/>
        </dgm:presLayoutVars>
      </dgm:prSet>
      <dgm:spPr/>
    </dgm:pt>
    <dgm:pt modelId="{7F1C7B65-20E7-4BE8-B012-A5FBA23C8F10}" type="pres">
      <dgm:prSet presAssocID="{A3C1013F-B982-4CC9-8FB5-E28698BB3944}" presName="thickLine" presStyleLbl="alignNode1" presStyleIdx="0" presStyleCnt="5"/>
      <dgm:spPr/>
    </dgm:pt>
    <dgm:pt modelId="{835344FA-45AC-4EA0-858C-3763F7B2766F}" type="pres">
      <dgm:prSet presAssocID="{A3C1013F-B982-4CC9-8FB5-E28698BB3944}" presName="horz1" presStyleCnt="0"/>
      <dgm:spPr/>
    </dgm:pt>
    <dgm:pt modelId="{6E174828-9BBB-4197-9E80-16EA40F53F80}" type="pres">
      <dgm:prSet presAssocID="{A3C1013F-B982-4CC9-8FB5-E28698BB3944}" presName="tx1" presStyleLbl="revTx" presStyleIdx="0" presStyleCnt="5"/>
      <dgm:spPr/>
    </dgm:pt>
    <dgm:pt modelId="{DA9B98B5-D536-422E-8B02-8DC06BDE49EC}" type="pres">
      <dgm:prSet presAssocID="{A3C1013F-B982-4CC9-8FB5-E28698BB3944}" presName="vert1" presStyleCnt="0"/>
      <dgm:spPr/>
    </dgm:pt>
    <dgm:pt modelId="{FE675851-D69F-4EBD-8617-B6EDF4C891FC}" type="pres">
      <dgm:prSet presAssocID="{75EA6826-C481-4D8A-AC8C-91B28C7F6FED}" presName="thickLine" presStyleLbl="alignNode1" presStyleIdx="1" presStyleCnt="5"/>
      <dgm:spPr/>
    </dgm:pt>
    <dgm:pt modelId="{44154DA3-C0BD-45F9-BEDD-591E2D5DF177}" type="pres">
      <dgm:prSet presAssocID="{75EA6826-C481-4D8A-AC8C-91B28C7F6FED}" presName="horz1" presStyleCnt="0"/>
      <dgm:spPr/>
    </dgm:pt>
    <dgm:pt modelId="{463D104F-608E-434E-BCBF-C12970F79776}" type="pres">
      <dgm:prSet presAssocID="{75EA6826-C481-4D8A-AC8C-91B28C7F6FED}" presName="tx1" presStyleLbl="revTx" presStyleIdx="1" presStyleCnt="5"/>
      <dgm:spPr/>
    </dgm:pt>
    <dgm:pt modelId="{321CD53F-288B-43AE-8528-92B6CDC9CB54}" type="pres">
      <dgm:prSet presAssocID="{75EA6826-C481-4D8A-AC8C-91B28C7F6FED}" presName="vert1" presStyleCnt="0"/>
      <dgm:spPr/>
    </dgm:pt>
    <dgm:pt modelId="{AD577FAE-CC77-42FB-A9E0-00B3149A7BB4}" type="pres">
      <dgm:prSet presAssocID="{5AA21984-F755-49A5-9E86-DDCB71EE31CF}" presName="thickLine" presStyleLbl="alignNode1" presStyleIdx="2" presStyleCnt="5"/>
      <dgm:spPr/>
    </dgm:pt>
    <dgm:pt modelId="{F78A3668-7EAF-43D0-A893-1C7B4B695998}" type="pres">
      <dgm:prSet presAssocID="{5AA21984-F755-49A5-9E86-DDCB71EE31CF}" presName="horz1" presStyleCnt="0"/>
      <dgm:spPr/>
    </dgm:pt>
    <dgm:pt modelId="{00CE7515-53D2-4015-BFE1-D62C2D581EFA}" type="pres">
      <dgm:prSet presAssocID="{5AA21984-F755-49A5-9E86-DDCB71EE31CF}" presName="tx1" presStyleLbl="revTx" presStyleIdx="2" presStyleCnt="5"/>
      <dgm:spPr/>
    </dgm:pt>
    <dgm:pt modelId="{5288A111-7ADC-4882-BB0B-25EFEE973C84}" type="pres">
      <dgm:prSet presAssocID="{5AA21984-F755-49A5-9E86-DDCB71EE31CF}" presName="vert1" presStyleCnt="0"/>
      <dgm:spPr/>
    </dgm:pt>
    <dgm:pt modelId="{D81A4D98-8F31-41D5-91EF-832CB1F41265}" type="pres">
      <dgm:prSet presAssocID="{1A9EFA48-4D50-452F-A93D-D515C86EA4F7}" presName="thickLine" presStyleLbl="alignNode1" presStyleIdx="3" presStyleCnt="5"/>
      <dgm:spPr/>
    </dgm:pt>
    <dgm:pt modelId="{17A7FD45-939E-483A-9C7E-AEABDDE17E33}" type="pres">
      <dgm:prSet presAssocID="{1A9EFA48-4D50-452F-A93D-D515C86EA4F7}" presName="horz1" presStyleCnt="0"/>
      <dgm:spPr/>
    </dgm:pt>
    <dgm:pt modelId="{676DD252-0E99-42BF-8632-848D7DE60DA6}" type="pres">
      <dgm:prSet presAssocID="{1A9EFA48-4D50-452F-A93D-D515C86EA4F7}" presName="tx1" presStyleLbl="revTx" presStyleIdx="3" presStyleCnt="5"/>
      <dgm:spPr/>
    </dgm:pt>
    <dgm:pt modelId="{22A7F1F9-BD68-46E7-88CF-7EE0E444BC71}" type="pres">
      <dgm:prSet presAssocID="{1A9EFA48-4D50-452F-A93D-D515C86EA4F7}" presName="vert1" presStyleCnt="0"/>
      <dgm:spPr/>
    </dgm:pt>
    <dgm:pt modelId="{4675D82C-3B6A-4F25-80F2-6F9FAE343710}" type="pres">
      <dgm:prSet presAssocID="{BB273A62-B26E-41B4-98E4-650E501BD524}" presName="thickLine" presStyleLbl="alignNode1" presStyleIdx="4" presStyleCnt="5"/>
      <dgm:spPr/>
    </dgm:pt>
    <dgm:pt modelId="{E04F1410-A890-45D6-ADF2-6EC427D67BFD}" type="pres">
      <dgm:prSet presAssocID="{BB273A62-B26E-41B4-98E4-650E501BD524}" presName="horz1" presStyleCnt="0"/>
      <dgm:spPr/>
    </dgm:pt>
    <dgm:pt modelId="{60C4178A-D05A-4E6B-84F4-95291B6A7E08}" type="pres">
      <dgm:prSet presAssocID="{BB273A62-B26E-41B4-98E4-650E501BD524}" presName="tx1" presStyleLbl="revTx" presStyleIdx="4" presStyleCnt="5"/>
      <dgm:spPr/>
    </dgm:pt>
    <dgm:pt modelId="{5DE2D522-BA4B-4C25-A016-3E1B1F52E956}" type="pres">
      <dgm:prSet presAssocID="{BB273A62-B26E-41B4-98E4-650E501BD524}" presName="vert1" presStyleCnt="0"/>
      <dgm:spPr/>
    </dgm:pt>
  </dgm:ptLst>
  <dgm:cxnLst>
    <dgm:cxn modelId="{CCB55C0C-04C2-4351-A9F8-82A4CAB040A7}" type="presOf" srcId="{1A9EFA48-4D50-452F-A93D-D515C86EA4F7}" destId="{676DD252-0E99-42BF-8632-848D7DE60DA6}" srcOrd="0" destOrd="0" presId="urn:microsoft.com/office/officeart/2008/layout/LinedList"/>
    <dgm:cxn modelId="{E4873622-42CA-4DCB-BFB8-F10883E90912}" type="presOf" srcId="{A2C685A2-834A-4A29-BDA5-E7950D974F3E}" destId="{B0AA5E30-F6B4-428E-9983-B6D644EC5934}" srcOrd="0" destOrd="0" presId="urn:microsoft.com/office/officeart/2008/layout/LinedList"/>
    <dgm:cxn modelId="{51F3B226-F3AF-4882-BA9C-294EA76B6026}" type="presOf" srcId="{75EA6826-C481-4D8A-AC8C-91B28C7F6FED}" destId="{463D104F-608E-434E-BCBF-C12970F79776}" srcOrd="0" destOrd="0" presId="urn:microsoft.com/office/officeart/2008/layout/LinedList"/>
    <dgm:cxn modelId="{C4E28A41-41EB-44E6-A39B-3DFF873C7CE5}" srcId="{A2C685A2-834A-4A29-BDA5-E7950D974F3E}" destId="{1A9EFA48-4D50-452F-A93D-D515C86EA4F7}" srcOrd="3" destOrd="0" parTransId="{8E9C4644-46FE-4C48-9257-B8B238F1BE79}" sibTransId="{7181351A-9A10-4C02-BCC0-26DF1266D0EB}"/>
    <dgm:cxn modelId="{3C207B7D-240C-40C8-BEA6-6139F49EF259}" srcId="{A2C685A2-834A-4A29-BDA5-E7950D974F3E}" destId="{A3C1013F-B982-4CC9-8FB5-E28698BB3944}" srcOrd="0" destOrd="0" parTransId="{1659AD47-9FCC-44A5-B232-92B535D066A1}" sibTransId="{B2472CD1-81E3-4B9F-BD99-2E0557900FF9}"/>
    <dgm:cxn modelId="{0426818A-BF5C-4E7F-83DF-32C72045E14B}" type="presOf" srcId="{A3C1013F-B982-4CC9-8FB5-E28698BB3944}" destId="{6E174828-9BBB-4197-9E80-16EA40F53F80}" srcOrd="0" destOrd="0" presId="urn:microsoft.com/office/officeart/2008/layout/LinedList"/>
    <dgm:cxn modelId="{B311CA8D-4862-4698-9259-9A84F76E0E5D}" srcId="{A2C685A2-834A-4A29-BDA5-E7950D974F3E}" destId="{5AA21984-F755-49A5-9E86-DDCB71EE31CF}" srcOrd="2" destOrd="0" parTransId="{94090626-2011-48DE-B579-D06E6DA3DD5C}" sibTransId="{E127B5F5-5516-49CC-B17E-7902D3618CEC}"/>
    <dgm:cxn modelId="{946E28CC-7E8D-41F6-97AE-39505375BE4F}" type="presOf" srcId="{BB273A62-B26E-41B4-98E4-650E501BD524}" destId="{60C4178A-D05A-4E6B-84F4-95291B6A7E08}" srcOrd="0" destOrd="0" presId="urn:microsoft.com/office/officeart/2008/layout/LinedList"/>
    <dgm:cxn modelId="{707898D0-CA64-4AAD-848C-48E652E7B919}" srcId="{A2C685A2-834A-4A29-BDA5-E7950D974F3E}" destId="{BB273A62-B26E-41B4-98E4-650E501BD524}" srcOrd="4" destOrd="0" parTransId="{1546E7E6-CA80-4AEB-BEC2-C56BB94FD5A0}" sibTransId="{15345161-7B9D-4EA2-9FD5-85BA8F39434C}"/>
    <dgm:cxn modelId="{37378FDE-2A87-4B14-B9A7-B64EC09B2E58}" type="presOf" srcId="{5AA21984-F755-49A5-9E86-DDCB71EE31CF}" destId="{00CE7515-53D2-4015-BFE1-D62C2D581EFA}" srcOrd="0" destOrd="0" presId="urn:microsoft.com/office/officeart/2008/layout/LinedList"/>
    <dgm:cxn modelId="{69BB41E1-EA9B-4BE7-8AF2-676429394E6F}" srcId="{A2C685A2-834A-4A29-BDA5-E7950D974F3E}" destId="{75EA6826-C481-4D8A-AC8C-91B28C7F6FED}" srcOrd="1" destOrd="0" parTransId="{3662040B-09B9-4172-BA7A-BD2495CC3712}" sibTransId="{F0F56D82-DD2E-431B-AEAC-2C64F5381FF1}"/>
    <dgm:cxn modelId="{9DD14784-EA86-438F-B538-05670E90F228}" type="presParOf" srcId="{B0AA5E30-F6B4-428E-9983-B6D644EC5934}" destId="{7F1C7B65-20E7-4BE8-B012-A5FBA23C8F10}" srcOrd="0" destOrd="0" presId="urn:microsoft.com/office/officeart/2008/layout/LinedList"/>
    <dgm:cxn modelId="{4B9EB5A6-EC7E-4B7C-9110-AC4C229928D2}" type="presParOf" srcId="{B0AA5E30-F6B4-428E-9983-B6D644EC5934}" destId="{835344FA-45AC-4EA0-858C-3763F7B2766F}" srcOrd="1" destOrd="0" presId="urn:microsoft.com/office/officeart/2008/layout/LinedList"/>
    <dgm:cxn modelId="{C7436AF0-A5A9-4BE2-B856-F932A83DDCC9}" type="presParOf" srcId="{835344FA-45AC-4EA0-858C-3763F7B2766F}" destId="{6E174828-9BBB-4197-9E80-16EA40F53F80}" srcOrd="0" destOrd="0" presId="urn:microsoft.com/office/officeart/2008/layout/LinedList"/>
    <dgm:cxn modelId="{879EBACD-1D83-4E3B-B92B-473B321CB857}" type="presParOf" srcId="{835344FA-45AC-4EA0-858C-3763F7B2766F}" destId="{DA9B98B5-D536-422E-8B02-8DC06BDE49EC}" srcOrd="1" destOrd="0" presId="urn:microsoft.com/office/officeart/2008/layout/LinedList"/>
    <dgm:cxn modelId="{3336BD15-2DF5-4747-B9D8-E22EF41351C2}" type="presParOf" srcId="{B0AA5E30-F6B4-428E-9983-B6D644EC5934}" destId="{FE675851-D69F-4EBD-8617-B6EDF4C891FC}" srcOrd="2" destOrd="0" presId="urn:microsoft.com/office/officeart/2008/layout/LinedList"/>
    <dgm:cxn modelId="{02DC6010-EE4F-48AA-BEE2-96F13E04A994}" type="presParOf" srcId="{B0AA5E30-F6B4-428E-9983-B6D644EC5934}" destId="{44154DA3-C0BD-45F9-BEDD-591E2D5DF177}" srcOrd="3" destOrd="0" presId="urn:microsoft.com/office/officeart/2008/layout/LinedList"/>
    <dgm:cxn modelId="{50E7E3CE-7B42-45B8-AB73-98AA87F66414}" type="presParOf" srcId="{44154DA3-C0BD-45F9-BEDD-591E2D5DF177}" destId="{463D104F-608E-434E-BCBF-C12970F79776}" srcOrd="0" destOrd="0" presId="urn:microsoft.com/office/officeart/2008/layout/LinedList"/>
    <dgm:cxn modelId="{3D18BEA1-32CF-4FB5-A3C4-8358A9BF3535}" type="presParOf" srcId="{44154DA3-C0BD-45F9-BEDD-591E2D5DF177}" destId="{321CD53F-288B-43AE-8528-92B6CDC9CB54}" srcOrd="1" destOrd="0" presId="urn:microsoft.com/office/officeart/2008/layout/LinedList"/>
    <dgm:cxn modelId="{90FC49B9-15B1-4B8E-9D91-D8CF8E5B4725}" type="presParOf" srcId="{B0AA5E30-F6B4-428E-9983-B6D644EC5934}" destId="{AD577FAE-CC77-42FB-A9E0-00B3149A7BB4}" srcOrd="4" destOrd="0" presId="urn:microsoft.com/office/officeart/2008/layout/LinedList"/>
    <dgm:cxn modelId="{3C2E53CF-A7E9-42D9-B630-A03953C6DAB6}" type="presParOf" srcId="{B0AA5E30-F6B4-428E-9983-B6D644EC5934}" destId="{F78A3668-7EAF-43D0-A893-1C7B4B695998}" srcOrd="5" destOrd="0" presId="urn:microsoft.com/office/officeart/2008/layout/LinedList"/>
    <dgm:cxn modelId="{2120EECD-85A3-46E2-9F56-32BE81151BBF}" type="presParOf" srcId="{F78A3668-7EAF-43D0-A893-1C7B4B695998}" destId="{00CE7515-53D2-4015-BFE1-D62C2D581EFA}" srcOrd="0" destOrd="0" presId="urn:microsoft.com/office/officeart/2008/layout/LinedList"/>
    <dgm:cxn modelId="{D4D9022E-B9E8-4837-AF46-4583A3680660}" type="presParOf" srcId="{F78A3668-7EAF-43D0-A893-1C7B4B695998}" destId="{5288A111-7ADC-4882-BB0B-25EFEE973C84}" srcOrd="1" destOrd="0" presId="urn:microsoft.com/office/officeart/2008/layout/LinedList"/>
    <dgm:cxn modelId="{14E87319-62D4-47BF-B1DA-8805071CD45A}" type="presParOf" srcId="{B0AA5E30-F6B4-428E-9983-B6D644EC5934}" destId="{D81A4D98-8F31-41D5-91EF-832CB1F41265}" srcOrd="6" destOrd="0" presId="urn:microsoft.com/office/officeart/2008/layout/LinedList"/>
    <dgm:cxn modelId="{420E1023-06C8-4FB3-A6D6-28A50F6B112D}" type="presParOf" srcId="{B0AA5E30-F6B4-428E-9983-B6D644EC5934}" destId="{17A7FD45-939E-483A-9C7E-AEABDDE17E33}" srcOrd="7" destOrd="0" presId="urn:microsoft.com/office/officeart/2008/layout/LinedList"/>
    <dgm:cxn modelId="{073366F3-C9CB-4442-A76F-E4556204815A}" type="presParOf" srcId="{17A7FD45-939E-483A-9C7E-AEABDDE17E33}" destId="{676DD252-0E99-42BF-8632-848D7DE60DA6}" srcOrd="0" destOrd="0" presId="urn:microsoft.com/office/officeart/2008/layout/LinedList"/>
    <dgm:cxn modelId="{D7B2AB10-697F-4DD2-AF99-48B4D441C569}" type="presParOf" srcId="{17A7FD45-939E-483A-9C7E-AEABDDE17E33}" destId="{22A7F1F9-BD68-46E7-88CF-7EE0E444BC71}" srcOrd="1" destOrd="0" presId="urn:microsoft.com/office/officeart/2008/layout/LinedList"/>
    <dgm:cxn modelId="{74DCA965-F411-4EDC-A07E-675640939326}" type="presParOf" srcId="{B0AA5E30-F6B4-428E-9983-B6D644EC5934}" destId="{4675D82C-3B6A-4F25-80F2-6F9FAE343710}" srcOrd="8" destOrd="0" presId="urn:microsoft.com/office/officeart/2008/layout/LinedList"/>
    <dgm:cxn modelId="{B9911965-CCB8-4340-A361-C2373DDEF7B8}" type="presParOf" srcId="{B0AA5E30-F6B4-428E-9983-B6D644EC5934}" destId="{E04F1410-A890-45D6-ADF2-6EC427D67BFD}" srcOrd="9" destOrd="0" presId="urn:microsoft.com/office/officeart/2008/layout/LinedList"/>
    <dgm:cxn modelId="{40E07AC5-0AF6-4C61-B7B0-E68624B02672}" type="presParOf" srcId="{E04F1410-A890-45D6-ADF2-6EC427D67BFD}" destId="{60C4178A-D05A-4E6B-84F4-95291B6A7E08}" srcOrd="0" destOrd="0" presId="urn:microsoft.com/office/officeart/2008/layout/LinedList"/>
    <dgm:cxn modelId="{F928FD6D-1792-4DFA-9568-B9C47C86BA47}" type="presParOf" srcId="{E04F1410-A890-45D6-ADF2-6EC427D67BFD}" destId="{5DE2D522-BA4B-4C25-A016-3E1B1F52E95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43FB2A-D288-4B1A-98BF-4E75D52F86CB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38FAF26-A69C-45DD-86E8-E4D935898A65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F</a:t>
          </a:r>
          <a:r>
            <a:rPr lang="en-US" dirty="0">
              <a:solidFill>
                <a:schemeClr val="tx1"/>
              </a:solidFill>
            </a:rPr>
            <a:t>oundational competencies </a:t>
          </a:r>
          <a:endParaRPr lang="en-ZA" dirty="0">
            <a:solidFill>
              <a:schemeClr val="tx1"/>
            </a:solidFill>
          </a:endParaRPr>
        </a:p>
      </dgm:t>
    </dgm:pt>
    <dgm:pt modelId="{51EBECFF-78B0-40D8-9F8E-5C09FA993536}" type="parTrans" cxnId="{E73B2CFA-214D-466F-96EB-23B87F0BD8D0}">
      <dgm:prSet/>
      <dgm:spPr/>
      <dgm:t>
        <a:bodyPr/>
        <a:lstStyle/>
        <a:p>
          <a:endParaRPr lang="en-ZA"/>
        </a:p>
      </dgm:t>
    </dgm:pt>
    <dgm:pt modelId="{04DE8534-FA33-4B45-9E8D-E32D0A77956E}" type="sibTrans" cxnId="{E73B2CFA-214D-466F-96EB-23B87F0BD8D0}">
      <dgm:prSet/>
      <dgm:spPr/>
      <dgm:t>
        <a:bodyPr/>
        <a:lstStyle/>
        <a:p>
          <a:endParaRPr lang="en-ZA"/>
        </a:p>
      </dgm:t>
    </dgm:pt>
    <dgm:pt modelId="{16F2E879-A3BD-4E94-9C34-BE4A2F89550E}">
      <dgm:prSet phldrT="[Text]"/>
      <dgm:spPr>
        <a:solidFill>
          <a:srgbClr val="F513CA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R</a:t>
          </a:r>
          <a:r>
            <a:rPr lang="en-US" dirty="0">
              <a:solidFill>
                <a:schemeClr val="tx1"/>
              </a:solidFill>
            </a:rPr>
            <a:t>elational Competencies </a:t>
          </a:r>
          <a:endParaRPr lang="en-ZA" dirty="0">
            <a:solidFill>
              <a:schemeClr val="tx1"/>
            </a:solidFill>
          </a:endParaRPr>
        </a:p>
      </dgm:t>
    </dgm:pt>
    <dgm:pt modelId="{58BA88CA-6B2A-4A15-9DEB-9E4035BD5005}" type="parTrans" cxnId="{554B1223-362B-4E10-9E90-3AEC94D76B30}">
      <dgm:prSet/>
      <dgm:spPr/>
      <dgm:t>
        <a:bodyPr/>
        <a:lstStyle/>
        <a:p>
          <a:endParaRPr lang="en-ZA"/>
        </a:p>
      </dgm:t>
    </dgm:pt>
    <dgm:pt modelId="{ECFEAAAD-8432-4E05-BC86-5D45047296F5}" type="sibTrans" cxnId="{554B1223-362B-4E10-9E90-3AEC94D76B30}">
      <dgm:prSet/>
      <dgm:spPr/>
      <dgm:t>
        <a:bodyPr/>
        <a:lstStyle/>
        <a:p>
          <a:endParaRPr lang="en-ZA"/>
        </a:p>
      </dgm:t>
    </dgm:pt>
    <dgm:pt modelId="{6FEE1D1D-1AC8-47C3-B3D0-AC0D7A793779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E</a:t>
          </a:r>
          <a:r>
            <a:rPr lang="en-US" sz="2000" dirty="0">
              <a:solidFill>
                <a:schemeClr val="tx1"/>
              </a:solidFill>
            </a:rPr>
            <a:t>nabling competencies </a:t>
          </a:r>
          <a:endParaRPr lang="en-ZA" sz="2000" dirty="0">
            <a:solidFill>
              <a:schemeClr val="tx1"/>
            </a:solidFill>
          </a:endParaRPr>
        </a:p>
      </dgm:t>
    </dgm:pt>
    <dgm:pt modelId="{2AEA121F-C45F-401F-91E9-3F025549FBF4}" type="parTrans" cxnId="{30D221FD-89BE-4619-A248-CA0ABCCEA5AB}">
      <dgm:prSet/>
      <dgm:spPr/>
      <dgm:t>
        <a:bodyPr/>
        <a:lstStyle/>
        <a:p>
          <a:endParaRPr lang="en-ZA"/>
        </a:p>
      </dgm:t>
    </dgm:pt>
    <dgm:pt modelId="{7F8C4A3A-B47D-420E-97AF-1CDC5D6192C3}" type="sibTrans" cxnId="{30D221FD-89BE-4619-A248-CA0ABCCEA5AB}">
      <dgm:prSet/>
      <dgm:spPr/>
      <dgm:t>
        <a:bodyPr/>
        <a:lstStyle/>
        <a:p>
          <a:endParaRPr lang="en-ZA"/>
        </a:p>
      </dgm:t>
    </dgm:pt>
    <dgm:pt modelId="{0E817AD6-A46F-4122-BB2A-7545330DC56A}">
      <dgm:prSet custScaleX="149886" custScaleY="145029" custLinFactNeighborX="43721" custLinFactNeighborY="-702"/>
      <dgm:spPr/>
      <dgm:t>
        <a:bodyPr/>
        <a:lstStyle/>
        <a:p>
          <a:endParaRPr lang="en-ZA"/>
        </a:p>
      </dgm:t>
    </dgm:pt>
    <dgm:pt modelId="{34DF075E-A43A-4DD2-86B7-D906BBB1CC87}" type="parTrans" cxnId="{DED87386-FFCB-4FEF-857D-FFF72A03BEF4}">
      <dgm:prSet/>
      <dgm:spPr/>
      <dgm:t>
        <a:bodyPr/>
        <a:lstStyle/>
        <a:p>
          <a:endParaRPr lang="en-ZA"/>
        </a:p>
      </dgm:t>
    </dgm:pt>
    <dgm:pt modelId="{BDFA5A23-886C-4F6C-8C50-91602B0B0CF5}" type="sibTrans" cxnId="{DED87386-FFCB-4FEF-857D-FFF72A03BEF4}">
      <dgm:prSet custLinFactNeighborX="23347" custLinFactNeighborY="-7258"/>
      <dgm:spPr/>
      <dgm:t>
        <a:bodyPr/>
        <a:lstStyle/>
        <a:p>
          <a:endParaRPr lang="en-ZA"/>
        </a:p>
      </dgm:t>
    </dgm:pt>
    <dgm:pt modelId="{55422600-DBCF-47EC-A260-6A38E4C76BE7}">
      <dgm:prSet custScaleX="149886" custScaleY="145029" custLinFactNeighborX="43721" custLinFactNeighborY="-702"/>
      <dgm:spPr/>
      <dgm:t>
        <a:bodyPr/>
        <a:lstStyle/>
        <a:p>
          <a:endParaRPr lang="en-ZA"/>
        </a:p>
      </dgm:t>
    </dgm:pt>
    <dgm:pt modelId="{EDE3897D-770D-456F-BD13-7AC1A421825F}" type="parTrans" cxnId="{C65C4E83-863E-40B3-871D-860C593C7222}">
      <dgm:prSet/>
      <dgm:spPr/>
      <dgm:t>
        <a:bodyPr/>
        <a:lstStyle/>
        <a:p>
          <a:endParaRPr lang="en-ZA"/>
        </a:p>
      </dgm:t>
    </dgm:pt>
    <dgm:pt modelId="{5AAD9321-8898-4B8B-8C1E-64800EC3FDFA}" type="sibTrans" cxnId="{C65C4E83-863E-40B3-871D-860C593C7222}">
      <dgm:prSet custAng="1812246" custScaleX="107322" custScaleY="124224" custLinFactNeighborX="21489" custLinFactNeighborY="3746"/>
      <dgm:spPr/>
      <dgm:t>
        <a:bodyPr/>
        <a:lstStyle/>
        <a:p>
          <a:endParaRPr lang="en-ZA"/>
        </a:p>
      </dgm:t>
    </dgm:pt>
    <dgm:pt modelId="{58933DDB-F00E-475E-9664-AA8F45946C0B}" type="pres">
      <dgm:prSet presAssocID="{3243FB2A-D288-4B1A-98BF-4E75D52F86C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2A29519-77F2-4ABB-A987-9FC84C3474EA}" type="pres">
      <dgm:prSet presAssocID="{C38FAF26-A69C-45DD-86E8-E4D935898A65}" presName="gear1" presStyleLbl="node1" presStyleIdx="0" presStyleCnt="3">
        <dgm:presLayoutVars>
          <dgm:chMax val="1"/>
          <dgm:bulletEnabled val="1"/>
        </dgm:presLayoutVars>
      </dgm:prSet>
      <dgm:spPr/>
    </dgm:pt>
    <dgm:pt modelId="{8912DB47-52DC-4200-9CB3-ECE5CDC81F79}" type="pres">
      <dgm:prSet presAssocID="{C38FAF26-A69C-45DD-86E8-E4D935898A65}" presName="gear1srcNode" presStyleLbl="node1" presStyleIdx="0" presStyleCnt="3"/>
      <dgm:spPr/>
    </dgm:pt>
    <dgm:pt modelId="{3A3915C5-2717-4236-9796-F567FCAACF8C}" type="pres">
      <dgm:prSet presAssocID="{C38FAF26-A69C-45DD-86E8-E4D935898A65}" presName="gear1dstNode" presStyleLbl="node1" presStyleIdx="0" presStyleCnt="3"/>
      <dgm:spPr/>
    </dgm:pt>
    <dgm:pt modelId="{BBD1747E-7CAB-4E92-9C4E-94FD1CA85347}" type="pres">
      <dgm:prSet presAssocID="{16F2E879-A3BD-4E94-9C34-BE4A2F89550E}" presName="gear2" presStyleLbl="node1" presStyleIdx="1" presStyleCnt="3" custScaleX="144847" custScaleY="142065" custLinFactNeighborX="-10266" custLinFactNeighborY="-7854">
        <dgm:presLayoutVars>
          <dgm:chMax val="1"/>
          <dgm:bulletEnabled val="1"/>
        </dgm:presLayoutVars>
      </dgm:prSet>
      <dgm:spPr/>
    </dgm:pt>
    <dgm:pt modelId="{D1A6F423-FCAC-429A-86AB-CC8AFBF0CD27}" type="pres">
      <dgm:prSet presAssocID="{16F2E879-A3BD-4E94-9C34-BE4A2F89550E}" presName="gear2srcNode" presStyleLbl="node1" presStyleIdx="1" presStyleCnt="3"/>
      <dgm:spPr/>
    </dgm:pt>
    <dgm:pt modelId="{32297328-F241-4B08-815C-FCDFFA8C91CA}" type="pres">
      <dgm:prSet presAssocID="{16F2E879-A3BD-4E94-9C34-BE4A2F89550E}" presName="gear2dstNode" presStyleLbl="node1" presStyleIdx="1" presStyleCnt="3"/>
      <dgm:spPr/>
    </dgm:pt>
    <dgm:pt modelId="{B0C17880-4B60-4CA4-9C33-BFDED106C5E4}" type="pres">
      <dgm:prSet presAssocID="{6FEE1D1D-1AC8-47C3-B3D0-AC0D7A793779}" presName="gear3" presStyleLbl="node1" presStyleIdx="2" presStyleCnt="3" custScaleX="149886" custScaleY="145029" custLinFactNeighborX="43721" custLinFactNeighborY="-702"/>
      <dgm:spPr/>
    </dgm:pt>
    <dgm:pt modelId="{5D36A122-8065-4A56-AD1A-6C292291186D}" type="pres">
      <dgm:prSet presAssocID="{6FEE1D1D-1AC8-47C3-B3D0-AC0D7A793779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ECDC58F3-BB0B-41BE-91AD-16FF7CEEC6B1}" type="pres">
      <dgm:prSet presAssocID="{6FEE1D1D-1AC8-47C3-B3D0-AC0D7A793779}" presName="gear3srcNode" presStyleLbl="node1" presStyleIdx="2" presStyleCnt="3"/>
      <dgm:spPr/>
    </dgm:pt>
    <dgm:pt modelId="{B0CCD7BA-2580-4A29-A97A-1CD3F27E800E}" type="pres">
      <dgm:prSet presAssocID="{6FEE1D1D-1AC8-47C3-B3D0-AC0D7A793779}" presName="gear3dstNode" presStyleLbl="node1" presStyleIdx="2" presStyleCnt="3"/>
      <dgm:spPr/>
    </dgm:pt>
    <dgm:pt modelId="{CE68A8CD-54DF-4F30-AED0-4E67472DABE1}" type="pres">
      <dgm:prSet presAssocID="{04DE8534-FA33-4B45-9E8D-E32D0A77956E}" presName="connector1" presStyleLbl="sibTrans2D1" presStyleIdx="0" presStyleCnt="3" custScaleX="48151" custScaleY="55959" custLinFactNeighborX="22680" custLinFactNeighborY="5012"/>
      <dgm:spPr/>
    </dgm:pt>
    <dgm:pt modelId="{BF1DB18B-D422-40DB-A788-A6F52F37870F}" type="pres">
      <dgm:prSet presAssocID="{ECFEAAAD-8432-4E05-BC86-5D45047296F5}" presName="connector2" presStyleLbl="sibTrans2D1" presStyleIdx="1" presStyleCnt="3" custAng="1860503" custLinFactNeighborX="-33532" custLinFactNeighborY="-13185"/>
      <dgm:spPr/>
    </dgm:pt>
    <dgm:pt modelId="{A95163FC-564B-4BBD-8EA0-6213D4B05EB8}" type="pres">
      <dgm:prSet presAssocID="{7F8C4A3A-B47D-420E-97AF-1CDC5D6192C3}" presName="connector3" presStyleLbl="sibTrans2D1" presStyleIdx="2" presStyleCnt="3" custAng="1812246" custScaleX="107322" custScaleY="124224" custLinFactNeighborX="21489" custLinFactNeighborY="3746"/>
      <dgm:spPr/>
    </dgm:pt>
  </dgm:ptLst>
  <dgm:cxnLst>
    <dgm:cxn modelId="{4EF13B01-7867-4094-9797-AB3096FF67A3}" type="presOf" srcId="{7F8C4A3A-B47D-420E-97AF-1CDC5D6192C3}" destId="{A95163FC-564B-4BBD-8EA0-6213D4B05EB8}" srcOrd="0" destOrd="0" presId="urn:microsoft.com/office/officeart/2005/8/layout/gear1"/>
    <dgm:cxn modelId="{554B1223-362B-4E10-9E90-3AEC94D76B30}" srcId="{3243FB2A-D288-4B1A-98BF-4E75D52F86CB}" destId="{16F2E879-A3BD-4E94-9C34-BE4A2F89550E}" srcOrd="1" destOrd="0" parTransId="{58BA88CA-6B2A-4A15-9DEB-9E4035BD5005}" sibTransId="{ECFEAAAD-8432-4E05-BC86-5D45047296F5}"/>
    <dgm:cxn modelId="{987B8433-A771-43D9-A4A9-703968E23EA4}" type="presOf" srcId="{16F2E879-A3BD-4E94-9C34-BE4A2F89550E}" destId="{BBD1747E-7CAB-4E92-9C4E-94FD1CA85347}" srcOrd="0" destOrd="0" presId="urn:microsoft.com/office/officeart/2005/8/layout/gear1"/>
    <dgm:cxn modelId="{8868203B-3FC8-422F-B2B8-0FA04E53BA02}" type="presOf" srcId="{04DE8534-FA33-4B45-9E8D-E32D0A77956E}" destId="{CE68A8CD-54DF-4F30-AED0-4E67472DABE1}" srcOrd="0" destOrd="0" presId="urn:microsoft.com/office/officeart/2005/8/layout/gear1"/>
    <dgm:cxn modelId="{A677C173-FF01-4228-A1A0-33B3E44825C4}" type="presOf" srcId="{6FEE1D1D-1AC8-47C3-B3D0-AC0D7A793779}" destId="{ECDC58F3-BB0B-41BE-91AD-16FF7CEEC6B1}" srcOrd="2" destOrd="0" presId="urn:microsoft.com/office/officeart/2005/8/layout/gear1"/>
    <dgm:cxn modelId="{C65C4E83-863E-40B3-871D-860C593C7222}" srcId="{3243FB2A-D288-4B1A-98BF-4E75D52F86CB}" destId="{55422600-DBCF-47EC-A260-6A38E4C76BE7}" srcOrd="4" destOrd="0" parTransId="{EDE3897D-770D-456F-BD13-7AC1A421825F}" sibTransId="{5AAD9321-8898-4B8B-8C1E-64800EC3FDFA}"/>
    <dgm:cxn modelId="{DED87386-FFCB-4FEF-857D-FFF72A03BEF4}" srcId="{3243FB2A-D288-4B1A-98BF-4E75D52F86CB}" destId="{0E817AD6-A46F-4122-BB2A-7545330DC56A}" srcOrd="3" destOrd="0" parTransId="{34DF075E-A43A-4DD2-86B7-D906BBB1CC87}" sibTransId="{BDFA5A23-886C-4F6C-8C50-91602B0B0CF5}"/>
    <dgm:cxn modelId="{72170A88-A935-4DB7-A340-B00F2F86C0E5}" type="presOf" srcId="{3243FB2A-D288-4B1A-98BF-4E75D52F86CB}" destId="{58933DDB-F00E-475E-9664-AA8F45946C0B}" srcOrd="0" destOrd="0" presId="urn:microsoft.com/office/officeart/2005/8/layout/gear1"/>
    <dgm:cxn modelId="{66312495-36C1-475A-A223-EC17219F4E0B}" type="presOf" srcId="{6FEE1D1D-1AC8-47C3-B3D0-AC0D7A793779}" destId="{5D36A122-8065-4A56-AD1A-6C292291186D}" srcOrd="1" destOrd="0" presId="urn:microsoft.com/office/officeart/2005/8/layout/gear1"/>
    <dgm:cxn modelId="{395FD69E-7974-4857-B08E-09B3A32FDEB9}" type="presOf" srcId="{16F2E879-A3BD-4E94-9C34-BE4A2F89550E}" destId="{D1A6F423-FCAC-429A-86AB-CC8AFBF0CD27}" srcOrd="1" destOrd="0" presId="urn:microsoft.com/office/officeart/2005/8/layout/gear1"/>
    <dgm:cxn modelId="{9148CCCA-B3AC-4C12-A54C-FCF52B6F390C}" type="presOf" srcId="{C38FAF26-A69C-45DD-86E8-E4D935898A65}" destId="{8912DB47-52DC-4200-9CB3-ECE5CDC81F79}" srcOrd="1" destOrd="0" presId="urn:microsoft.com/office/officeart/2005/8/layout/gear1"/>
    <dgm:cxn modelId="{E97D27D8-C538-4601-9F56-5B62464BD8F5}" type="presOf" srcId="{16F2E879-A3BD-4E94-9C34-BE4A2F89550E}" destId="{32297328-F241-4B08-815C-FCDFFA8C91CA}" srcOrd="2" destOrd="0" presId="urn:microsoft.com/office/officeart/2005/8/layout/gear1"/>
    <dgm:cxn modelId="{9DABC2E2-02D8-4DD8-BCB6-AE36EAD89D71}" type="presOf" srcId="{6FEE1D1D-1AC8-47C3-B3D0-AC0D7A793779}" destId="{B0C17880-4B60-4CA4-9C33-BFDED106C5E4}" srcOrd="0" destOrd="0" presId="urn:microsoft.com/office/officeart/2005/8/layout/gear1"/>
    <dgm:cxn modelId="{AB583EE6-2B13-4879-BAE9-86F7FA5A8EBA}" type="presOf" srcId="{C38FAF26-A69C-45DD-86E8-E4D935898A65}" destId="{32A29519-77F2-4ABB-A987-9FC84C3474EA}" srcOrd="0" destOrd="0" presId="urn:microsoft.com/office/officeart/2005/8/layout/gear1"/>
    <dgm:cxn modelId="{3612F4EC-4B24-4F56-BDC7-C2CA4BF9E5C3}" type="presOf" srcId="{6FEE1D1D-1AC8-47C3-B3D0-AC0D7A793779}" destId="{B0CCD7BA-2580-4A29-A97A-1CD3F27E800E}" srcOrd="3" destOrd="0" presId="urn:microsoft.com/office/officeart/2005/8/layout/gear1"/>
    <dgm:cxn modelId="{4E53E0F5-22CE-4275-89FC-9A12AF1ADD76}" type="presOf" srcId="{ECFEAAAD-8432-4E05-BC86-5D45047296F5}" destId="{BF1DB18B-D422-40DB-A788-A6F52F37870F}" srcOrd="0" destOrd="0" presId="urn:microsoft.com/office/officeart/2005/8/layout/gear1"/>
    <dgm:cxn modelId="{E73B2CFA-214D-466F-96EB-23B87F0BD8D0}" srcId="{3243FB2A-D288-4B1A-98BF-4E75D52F86CB}" destId="{C38FAF26-A69C-45DD-86E8-E4D935898A65}" srcOrd="0" destOrd="0" parTransId="{51EBECFF-78B0-40D8-9F8E-5C09FA993536}" sibTransId="{04DE8534-FA33-4B45-9E8D-E32D0A77956E}"/>
    <dgm:cxn modelId="{30D221FD-89BE-4619-A248-CA0ABCCEA5AB}" srcId="{3243FB2A-D288-4B1A-98BF-4E75D52F86CB}" destId="{6FEE1D1D-1AC8-47C3-B3D0-AC0D7A793779}" srcOrd="2" destOrd="0" parTransId="{2AEA121F-C45F-401F-91E9-3F025549FBF4}" sibTransId="{7F8C4A3A-B47D-420E-97AF-1CDC5D6192C3}"/>
    <dgm:cxn modelId="{F3B355FD-3042-4BF6-8E76-BA091BFB15DC}" type="presOf" srcId="{C38FAF26-A69C-45DD-86E8-E4D935898A65}" destId="{3A3915C5-2717-4236-9796-F567FCAACF8C}" srcOrd="2" destOrd="0" presId="urn:microsoft.com/office/officeart/2005/8/layout/gear1"/>
    <dgm:cxn modelId="{46299288-08ED-4F23-9EDA-D857CF0A0A43}" type="presParOf" srcId="{58933DDB-F00E-475E-9664-AA8F45946C0B}" destId="{32A29519-77F2-4ABB-A987-9FC84C3474EA}" srcOrd="0" destOrd="0" presId="urn:microsoft.com/office/officeart/2005/8/layout/gear1"/>
    <dgm:cxn modelId="{78EE24E4-C3E6-40D8-96C6-8F422DB2C1E2}" type="presParOf" srcId="{58933DDB-F00E-475E-9664-AA8F45946C0B}" destId="{8912DB47-52DC-4200-9CB3-ECE5CDC81F79}" srcOrd="1" destOrd="0" presId="urn:microsoft.com/office/officeart/2005/8/layout/gear1"/>
    <dgm:cxn modelId="{33F1C3FF-87A6-4EB6-B4CD-6C75343FFD2B}" type="presParOf" srcId="{58933DDB-F00E-475E-9664-AA8F45946C0B}" destId="{3A3915C5-2717-4236-9796-F567FCAACF8C}" srcOrd="2" destOrd="0" presId="urn:microsoft.com/office/officeart/2005/8/layout/gear1"/>
    <dgm:cxn modelId="{EFB87609-84AA-4A8C-9107-E2F3EAA54850}" type="presParOf" srcId="{58933DDB-F00E-475E-9664-AA8F45946C0B}" destId="{BBD1747E-7CAB-4E92-9C4E-94FD1CA85347}" srcOrd="3" destOrd="0" presId="urn:microsoft.com/office/officeart/2005/8/layout/gear1"/>
    <dgm:cxn modelId="{3B76E76F-8A29-4AC4-AB7C-E9746DC3F66B}" type="presParOf" srcId="{58933DDB-F00E-475E-9664-AA8F45946C0B}" destId="{D1A6F423-FCAC-429A-86AB-CC8AFBF0CD27}" srcOrd="4" destOrd="0" presId="urn:microsoft.com/office/officeart/2005/8/layout/gear1"/>
    <dgm:cxn modelId="{0FEA3783-DEAD-44EB-BFC9-312E397E7C7A}" type="presParOf" srcId="{58933DDB-F00E-475E-9664-AA8F45946C0B}" destId="{32297328-F241-4B08-815C-FCDFFA8C91CA}" srcOrd="5" destOrd="0" presId="urn:microsoft.com/office/officeart/2005/8/layout/gear1"/>
    <dgm:cxn modelId="{D6406910-0FC5-4280-B304-7E2AC0F99328}" type="presParOf" srcId="{58933DDB-F00E-475E-9664-AA8F45946C0B}" destId="{B0C17880-4B60-4CA4-9C33-BFDED106C5E4}" srcOrd="6" destOrd="0" presId="urn:microsoft.com/office/officeart/2005/8/layout/gear1"/>
    <dgm:cxn modelId="{26AAEFB7-740C-4CAE-98D1-11A1549D76A8}" type="presParOf" srcId="{58933DDB-F00E-475E-9664-AA8F45946C0B}" destId="{5D36A122-8065-4A56-AD1A-6C292291186D}" srcOrd="7" destOrd="0" presId="urn:microsoft.com/office/officeart/2005/8/layout/gear1"/>
    <dgm:cxn modelId="{D9BFDB6F-17D1-4465-B436-574BF78720B0}" type="presParOf" srcId="{58933DDB-F00E-475E-9664-AA8F45946C0B}" destId="{ECDC58F3-BB0B-41BE-91AD-16FF7CEEC6B1}" srcOrd="8" destOrd="0" presId="urn:microsoft.com/office/officeart/2005/8/layout/gear1"/>
    <dgm:cxn modelId="{AFD460D6-6779-4F7D-AD26-C3BB5FA4995E}" type="presParOf" srcId="{58933DDB-F00E-475E-9664-AA8F45946C0B}" destId="{B0CCD7BA-2580-4A29-A97A-1CD3F27E800E}" srcOrd="9" destOrd="0" presId="urn:microsoft.com/office/officeart/2005/8/layout/gear1"/>
    <dgm:cxn modelId="{BEB705CB-140E-4C85-81DF-432189BD3341}" type="presParOf" srcId="{58933DDB-F00E-475E-9664-AA8F45946C0B}" destId="{CE68A8CD-54DF-4F30-AED0-4E67472DABE1}" srcOrd="10" destOrd="0" presId="urn:microsoft.com/office/officeart/2005/8/layout/gear1"/>
    <dgm:cxn modelId="{CC173E1A-333E-4E80-98D6-036744ED37E3}" type="presParOf" srcId="{58933DDB-F00E-475E-9664-AA8F45946C0B}" destId="{BF1DB18B-D422-40DB-A788-A6F52F37870F}" srcOrd="11" destOrd="0" presId="urn:microsoft.com/office/officeart/2005/8/layout/gear1"/>
    <dgm:cxn modelId="{853CA65B-F05E-4A8F-B92C-73928A305997}" type="presParOf" srcId="{58933DDB-F00E-475E-9664-AA8F45946C0B}" destId="{A95163FC-564B-4BBD-8EA0-6213D4B05EB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0271A-ED58-4157-8351-4BF6A7F86561}">
      <dsp:nvSpPr>
        <dsp:cNvPr id="0" name=""/>
        <dsp:cNvSpPr/>
      </dsp:nvSpPr>
      <dsp:spPr>
        <a:xfrm>
          <a:off x="575" y="2408932"/>
          <a:ext cx="5012808" cy="111529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C6</a:t>
          </a:r>
          <a:endParaRPr lang="en-ZA" sz="4800" kern="1200" dirty="0"/>
        </a:p>
      </dsp:txBody>
      <dsp:txXfrm>
        <a:off x="33241" y="2441598"/>
        <a:ext cx="4947476" cy="1049963"/>
      </dsp:txXfrm>
    </dsp:sp>
    <dsp:sp modelId="{A5F4D518-B97E-48A5-9132-B5DDCBCE5DD4}">
      <dsp:nvSpPr>
        <dsp:cNvPr id="0" name=""/>
        <dsp:cNvSpPr/>
      </dsp:nvSpPr>
      <dsp:spPr>
        <a:xfrm>
          <a:off x="575" y="1204795"/>
          <a:ext cx="3274521" cy="1115295"/>
        </a:xfrm>
        <a:prstGeom prst="roundRect">
          <a:avLst>
            <a:gd name="adj" fmla="val 10000"/>
          </a:avLst>
        </a:prstGeom>
        <a:solidFill>
          <a:schemeClr val="tx1">
            <a:lumMod val="85000"/>
            <a:lumOff val="1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C4</a:t>
          </a:r>
          <a:endParaRPr lang="en-ZA" sz="4800" kern="1200" dirty="0"/>
        </a:p>
      </dsp:txBody>
      <dsp:txXfrm>
        <a:off x="33241" y="1237461"/>
        <a:ext cx="3209189" cy="1049963"/>
      </dsp:txXfrm>
    </dsp:sp>
    <dsp:sp modelId="{731ECE18-1E1C-4AF7-9ED1-5B728EA404CF}">
      <dsp:nvSpPr>
        <dsp:cNvPr id="0" name=""/>
        <dsp:cNvSpPr/>
      </dsp:nvSpPr>
      <dsp:spPr>
        <a:xfrm>
          <a:off x="575" y="657"/>
          <a:ext cx="1603585" cy="111529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C1</a:t>
          </a:r>
          <a:endParaRPr lang="en-ZA" sz="4800" kern="1200" dirty="0"/>
        </a:p>
      </dsp:txBody>
      <dsp:txXfrm>
        <a:off x="33241" y="33323"/>
        <a:ext cx="1538253" cy="1049963"/>
      </dsp:txXfrm>
    </dsp:sp>
    <dsp:sp modelId="{9433D602-40EF-4E94-9DAD-0FCC5FE15A8E}">
      <dsp:nvSpPr>
        <dsp:cNvPr id="0" name=""/>
        <dsp:cNvSpPr/>
      </dsp:nvSpPr>
      <dsp:spPr>
        <a:xfrm>
          <a:off x="1671511" y="657"/>
          <a:ext cx="1603585" cy="1115295"/>
        </a:xfrm>
        <a:prstGeom prst="roundRect">
          <a:avLst>
            <a:gd name="adj" fmla="val 10000"/>
          </a:avLst>
        </a:prstGeom>
        <a:solidFill>
          <a:srgbClr val="F513C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C2</a:t>
          </a:r>
          <a:endParaRPr lang="en-ZA" sz="4800" kern="1200" dirty="0"/>
        </a:p>
      </dsp:txBody>
      <dsp:txXfrm>
        <a:off x="1704177" y="33323"/>
        <a:ext cx="1538253" cy="1049963"/>
      </dsp:txXfrm>
    </dsp:sp>
    <dsp:sp modelId="{095A6CF7-7B5A-42D8-B8C9-1D092C21AC68}">
      <dsp:nvSpPr>
        <dsp:cNvPr id="0" name=""/>
        <dsp:cNvSpPr/>
      </dsp:nvSpPr>
      <dsp:spPr>
        <a:xfrm>
          <a:off x="3409798" y="1204795"/>
          <a:ext cx="1603585" cy="1115295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C5</a:t>
          </a:r>
          <a:endParaRPr lang="en-ZA" sz="4800" kern="1200" dirty="0"/>
        </a:p>
      </dsp:txBody>
      <dsp:txXfrm>
        <a:off x="3442464" y="1237461"/>
        <a:ext cx="1538253" cy="1049963"/>
      </dsp:txXfrm>
    </dsp:sp>
    <dsp:sp modelId="{0671B6E0-BCD9-4803-8352-96AFD82BCDB1}">
      <dsp:nvSpPr>
        <dsp:cNvPr id="0" name=""/>
        <dsp:cNvSpPr/>
      </dsp:nvSpPr>
      <dsp:spPr>
        <a:xfrm>
          <a:off x="3409798" y="657"/>
          <a:ext cx="1603585" cy="1115295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C3</a:t>
          </a:r>
          <a:endParaRPr lang="en-ZA" sz="4800" kern="1200" dirty="0"/>
        </a:p>
      </dsp:txBody>
      <dsp:txXfrm>
        <a:off x="3442464" y="33323"/>
        <a:ext cx="1538253" cy="1049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C7B65-20E7-4BE8-B012-A5FBA23C8F10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74828-9BBB-4197-9E80-16EA40F53F80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solidFill>
          <a:srgbClr val="FFCF37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TRADITIONAL/CORE COMPETENCIES that most evaluators possess or must have e.g. research </a:t>
          </a:r>
          <a:endParaRPr lang="en-US" sz="2700" kern="1200" dirty="0"/>
        </a:p>
      </dsp:txBody>
      <dsp:txXfrm>
        <a:off x="0" y="675"/>
        <a:ext cx="6900512" cy="1106957"/>
      </dsp:txXfrm>
    </dsp:sp>
    <dsp:sp modelId="{FE675851-D69F-4EBD-8617-B6EDF4C891FC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D104F-608E-434E-BCBF-C12970F79776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kern="1200" dirty="0">
              <a:solidFill>
                <a:schemeClr val="tx2">
                  <a:lumMod val="75000"/>
                </a:schemeClr>
              </a:solidFill>
            </a:rPr>
            <a:t>+</a:t>
          </a:r>
          <a:endParaRPr lang="en-US" sz="6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1107633"/>
        <a:ext cx="6900512" cy="1106957"/>
      </dsp:txXfrm>
    </dsp:sp>
    <dsp:sp modelId="{AD577FAE-CC77-42FB-A9E0-00B3149A7BB4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E7515-53D2-4015-BFE1-D62C2D581EFA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OTHER COMPLEMENTARY COMPETENCIES that perfect the art &amp; craft</a:t>
          </a:r>
          <a:endParaRPr lang="en-US" sz="2700" kern="1200" dirty="0"/>
        </a:p>
      </dsp:txBody>
      <dsp:txXfrm>
        <a:off x="0" y="2214591"/>
        <a:ext cx="6900512" cy="1106957"/>
      </dsp:txXfrm>
    </dsp:sp>
    <dsp:sp modelId="{D81A4D98-8F31-41D5-91EF-832CB1F41265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DD252-0E99-42BF-8632-848D7DE60DA6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kern="1200" dirty="0">
              <a:solidFill>
                <a:schemeClr val="tx2">
                  <a:lumMod val="75000"/>
                </a:schemeClr>
              </a:solidFill>
            </a:rPr>
            <a:t>=</a:t>
          </a:r>
          <a:endParaRPr lang="en-US" sz="6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0" y="3321549"/>
        <a:ext cx="6900512" cy="1106957"/>
      </dsp:txXfrm>
    </dsp:sp>
    <dsp:sp modelId="{4675D82C-3B6A-4F25-80F2-6F9FAE343710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4178A-D05A-4E6B-84F4-95291B6A7E08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solidFill>
          <a:srgbClr val="58E69F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latin typeface="Rockwell Extra Bold" panose="02060903040505020403" pitchFamily="18" charset="0"/>
            </a:rPr>
            <a:t>BROAD BASED CAPABILITIES</a:t>
          </a:r>
          <a:endParaRPr lang="en-US" sz="3600" kern="1200" dirty="0">
            <a:latin typeface="Rockwell Extra Bold" panose="02060903040505020403" pitchFamily="18" charset="0"/>
          </a:endParaRPr>
        </a:p>
      </dsp:txBody>
      <dsp:txXfrm>
        <a:off x="0" y="4428507"/>
        <a:ext cx="6900512" cy="1106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29519-77F2-4ABB-A987-9FC84C3474EA}">
      <dsp:nvSpPr>
        <dsp:cNvPr id="0" name=""/>
        <dsp:cNvSpPr/>
      </dsp:nvSpPr>
      <dsp:spPr>
        <a:xfrm>
          <a:off x="4801393" y="2536492"/>
          <a:ext cx="2767806" cy="2767806"/>
        </a:xfrm>
        <a:prstGeom prst="gear9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F</a:t>
          </a:r>
          <a:r>
            <a:rPr lang="en-US" sz="1800" kern="1200" dirty="0">
              <a:solidFill>
                <a:schemeClr val="tx1"/>
              </a:solidFill>
            </a:rPr>
            <a:t>oundational competencies </a:t>
          </a:r>
          <a:endParaRPr lang="en-ZA" sz="1800" kern="1200" dirty="0">
            <a:solidFill>
              <a:schemeClr val="tx1"/>
            </a:solidFill>
          </a:endParaRPr>
        </a:p>
      </dsp:txBody>
      <dsp:txXfrm>
        <a:off x="5357845" y="3184837"/>
        <a:ext cx="1654902" cy="1422710"/>
      </dsp:txXfrm>
    </dsp:sp>
    <dsp:sp modelId="{BBD1747E-7CAB-4E92-9C4E-94FD1CA85347}">
      <dsp:nvSpPr>
        <dsp:cNvPr id="0" name=""/>
        <dsp:cNvSpPr/>
      </dsp:nvSpPr>
      <dsp:spPr>
        <a:xfrm>
          <a:off x="2533009" y="1300812"/>
          <a:ext cx="2915698" cy="2859697"/>
        </a:xfrm>
        <a:prstGeom prst="gear6">
          <a:avLst/>
        </a:prstGeom>
        <a:solidFill>
          <a:srgbClr val="F513C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R</a:t>
          </a:r>
          <a:r>
            <a:rPr lang="en-US" sz="1800" kern="1200" dirty="0">
              <a:solidFill>
                <a:schemeClr val="tx1"/>
              </a:solidFill>
            </a:rPr>
            <a:t>elational Competencies </a:t>
          </a:r>
          <a:endParaRPr lang="en-ZA" sz="1800" kern="1200" dirty="0">
            <a:solidFill>
              <a:schemeClr val="tx1"/>
            </a:solidFill>
          </a:endParaRPr>
        </a:p>
      </dsp:txBody>
      <dsp:txXfrm>
        <a:off x="3261087" y="2025101"/>
        <a:ext cx="1459542" cy="1411119"/>
      </dsp:txXfrm>
    </dsp:sp>
    <dsp:sp modelId="{B0C17880-4B60-4CA4-9C33-BFDED106C5E4}">
      <dsp:nvSpPr>
        <dsp:cNvPr id="0" name=""/>
        <dsp:cNvSpPr/>
      </dsp:nvSpPr>
      <dsp:spPr>
        <a:xfrm rot="20700000">
          <a:off x="4865112" y="67035"/>
          <a:ext cx="2991235" cy="2825315"/>
        </a:xfrm>
        <a:prstGeom prst="gear6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E</a:t>
          </a:r>
          <a:r>
            <a:rPr lang="en-US" sz="2000" kern="1200" dirty="0">
              <a:solidFill>
                <a:schemeClr val="tx1"/>
              </a:solidFill>
            </a:rPr>
            <a:t>nabling competencies </a:t>
          </a:r>
          <a:endParaRPr lang="en-ZA" sz="2000" kern="1200" dirty="0">
            <a:solidFill>
              <a:schemeClr val="tx1"/>
            </a:solidFill>
          </a:endParaRPr>
        </a:p>
      </dsp:txBody>
      <dsp:txXfrm rot="-20700000">
        <a:off x="5531018" y="676869"/>
        <a:ext cx="1659421" cy="1605649"/>
      </dsp:txXfrm>
    </dsp:sp>
    <dsp:sp modelId="{CE68A8CD-54DF-4F30-AED0-4E67472DABE1}">
      <dsp:nvSpPr>
        <dsp:cNvPr id="0" name=""/>
        <dsp:cNvSpPr/>
      </dsp:nvSpPr>
      <dsp:spPr>
        <a:xfrm>
          <a:off x="6319834" y="3071225"/>
          <a:ext cx="1705890" cy="1982511"/>
        </a:xfrm>
        <a:prstGeom prst="circularArrow">
          <a:avLst>
            <a:gd name="adj1" fmla="val 4688"/>
            <a:gd name="adj2" fmla="val 299029"/>
            <a:gd name="adj3" fmla="val 2533101"/>
            <a:gd name="adj4" fmla="val 1582526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DB18B-D422-40DB-A788-A6F52F37870F}">
      <dsp:nvSpPr>
        <dsp:cNvPr id="0" name=""/>
        <dsp:cNvSpPr/>
      </dsp:nvSpPr>
      <dsp:spPr>
        <a:xfrm rot="1860503">
          <a:off x="1971409" y="1093907"/>
          <a:ext cx="2574060" cy="257406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163FC-564B-4BBD-8EA0-6213D4B05EB8}">
      <dsp:nvSpPr>
        <dsp:cNvPr id="0" name=""/>
        <dsp:cNvSpPr/>
      </dsp:nvSpPr>
      <dsp:spPr>
        <a:xfrm rot="1812246">
          <a:off x="4357072" y="-174233"/>
          <a:ext cx="2978566" cy="344765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063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875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747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808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4744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092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795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441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80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518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091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43E0C-A098-44F4-B0A4-30A6E790D57D}" type="datetimeFigureOut">
              <a:rPr lang="en-ZA" smtClean="0"/>
              <a:t>2021/10/04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FAFA-9441-4CB5-A96C-579E53B745C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130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mutie@iom.in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amazon.com/dp/B099M6JHN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9ECD9-FADB-4B08-B2A9-D966B827E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542" y="159106"/>
            <a:ext cx="11778916" cy="3269894"/>
          </a:xfr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000" dirty="0">
                <a:latin typeface="Abadi" panose="020B0604020104020204" pitchFamily="34" charset="0"/>
              </a:rPr>
              <a:t>RETHINKING EVALUATOR COMPETENCIES IN AN AGE OF DISCONTINUITY. </a:t>
            </a:r>
            <a:br>
              <a:rPr lang="en-US" sz="5000" dirty="0">
                <a:latin typeface="Abadi" panose="020B0604020104020204" pitchFamily="34" charset="0"/>
              </a:rPr>
            </a:br>
            <a:r>
              <a:rPr lang="en-US" sz="4400" dirty="0">
                <a:solidFill>
                  <a:srgbClr val="00B0F0"/>
                </a:solidFill>
                <a:latin typeface="Abadi" panose="020B0604020104020204" pitchFamily="34" charset="0"/>
              </a:rPr>
              <a:t>The </a:t>
            </a:r>
            <a:r>
              <a:rPr lang="en-US" sz="4400" dirty="0">
                <a:solidFill>
                  <a:srgbClr val="FFC000"/>
                </a:solidFill>
                <a:latin typeface="Abadi" panose="020B0604020104020204" pitchFamily="34" charset="0"/>
              </a:rPr>
              <a:t>‘Other’ </a:t>
            </a:r>
            <a:r>
              <a:rPr lang="en-US" sz="4400" dirty="0">
                <a:solidFill>
                  <a:srgbClr val="00B0F0"/>
                </a:solidFill>
                <a:latin typeface="Abadi" panose="020B0604020104020204" pitchFamily="34" charset="0"/>
              </a:rPr>
              <a:t>Competencies for Effective Practice &amp;  Pandemic Response </a:t>
            </a:r>
            <a:endParaRPr lang="en-ZA" dirty="0">
              <a:solidFill>
                <a:srgbClr val="00B0F0"/>
              </a:solidFill>
              <a:latin typeface="Abadi" panose="020B0604020104020204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AEC4AD8-41DC-415D-B052-6AB010324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582" y="3822499"/>
            <a:ext cx="9144000" cy="524941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b="1" dirty="0">
                <a:solidFill>
                  <a:srgbClr val="FFC000"/>
                </a:solidFill>
              </a:rPr>
              <a:t>ROGERS MUTIE </a:t>
            </a:r>
            <a:endParaRPr lang="en-ZA" sz="3200" b="1" dirty="0">
              <a:solidFill>
                <a:srgbClr val="FFC000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BFED5C6-DEE3-4E32-9A95-3BFF5AAE4547}"/>
              </a:ext>
            </a:extLst>
          </p:cNvPr>
          <p:cNvSpPr txBox="1">
            <a:spLocks/>
          </p:cNvSpPr>
          <p:nvPr/>
        </p:nvSpPr>
        <p:spPr>
          <a:xfrm>
            <a:off x="3181350" y="5139613"/>
            <a:ext cx="9258300" cy="141358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sz="3300" dirty="0"/>
              <a:t> : </a:t>
            </a:r>
            <a:r>
              <a:rPr lang="en-US" sz="3800" dirty="0"/>
              <a:t>Rogers </a:t>
            </a:r>
            <a:r>
              <a:rPr lang="en-US" sz="3800" dirty="0" err="1"/>
              <a:t>Mutie</a:t>
            </a:r>
            <a:r>
              <a:rPr lang="en-US" sz="3800" dirty="0"/>
              <a:t>        Email: </a:t>
            </a:r>
            <a:r>
              <a:rPr lang="en-US" sz="3800" dirty="0">
                <a:hlinkClick r:id="rId2"/>
              </a:rPr>
              <a:t>rmutie@iom.int</a:t>
            </a:r>
            <a:r>
              <a:rPr lang="en-US" sz="3800" dirty="0"/>
              <a:t> </a:t>
            </a:r>
          </a:p>
          <a:p>
            <a:endParaRPr lang="en-US" sz="3300" dirty="0"/>
          </a:p>
          <a:p>
            <a:r>
              <a:rPr lang="en-US" dirty="0"/>
              <a:t>      : </a:t>
            </a:r>
            <a:r>
              <a:rPr lang="en-US" sz="3800" dirty="0"/>
              <a:t>@</a:t>
            </a:r>
            <a:r>
              <a:rPr lang="en-US" sz="3800" dirty="0" err="1"/>
              <a:t>MutieRogers</a:t>
            </a:r>
            <a:r>
              <a:rPr lang="en-US" sz="3800" dirty="0"/>
              <a:t> </a:t>
            </a:r>
            <a:endParaRPr lang="en-ZA" dirty="0"/>
          </a:p>
        </p:txBody>
      </p:sp>
      <p:pic>
        <p:nvPicPr>
          <p:cNvPr id="8" name="Picture 2" descr="Product Updates: Candidate Sourcing - Comeet">
            <a:extLst>
              <a:ext uri="{FF2B5EF4-FFF2-40B4-BE49-F238E27FC236}">
                <a16:creationId xmlns:a16="http://schemas.microsoft.com/office/drawing/2014/main" id="{41EB0616-FB72-4EC3-8B07-E666D9F02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7550" y="5324119"/>
            <a:ext cx="1838325" cy="45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-rond-twitter - Danone Institute">
            <a:extLst>
              <a:ext uri="{FF2B5EF4-FFF2-40B4-BE49-F238E27FC236}">
                <a16:creationId xmlns:a16="http://schemas.microsoft.com/office/drawing/2014/main" id="{739CFD8F-2870-4268-B462-F38C5468B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13" y="5846406"/>
            <a:ext cx="852488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5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96E9C29-7963-4D5F-BEBA-92BB2B544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1164889" cy="96075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badi" panose="020B0604020104020204" pitchFamily="34" charset="0"/>
              </a:rPr>
              <a:t>INSIDE THE MIND OF AN EVALUATION PRACTICTIONER</a:t>
            </a:r>
            <a:endParaRPr lang="en-ZA" sz="3600" b="1" dirty="0">
              <a:latin typeface="Abadi" panose="020B060402010402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5A03464-4809-42EC-8E6E-48878CF73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013959" cy="1115378"/>
          </a:xfrm>
        </p:spPr>
        <p:txBody>
          <a:bodyPr>
            <a:noAutofit/>
          </a:bodyPr>
          <a:lstStyle/>
          <a:p>
            <a:r>
              <a:rPr lang="en-US" sz="2000" u="sng" dirty="0"/>
              <a:t>In theory</a:t>
            </a:r>
            <a:r>
              <a:rPr lang="en-US" sz="2000" dirty="0"/>
              <a:t>:  </a:t>
            </a:r>
            <a:r>
              <a:rPr lang="en-US" sz="2000" b="0" dirty="0">
                <a:ea typeface="Source Sans Pro SemiBold" panose="020B0603030403020204" pitchFamily="34" charset="0"/>
              </a:rPr>
              <a:t>independent; pulled off the shelf when needed; some more important than others; can be an evaluation star with just one or few</a:t>
            </a:r>
            <a:endParaRPr lang="en-ZA" sz="2000" b="0" dirty="0">
              <a:ea typeface="Source Sans Pro SemiBold" panose="020B0603030403020204" pitchFamily="34" charset="0"/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E0E4DB2B-6F3E-4A45-8840-A5000A7E8F9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9622231"/>
              </p:ext>
            </p:extLst>
          </p:nvPr>
        </p:nvGraphicFramePr>
        <p:xfrm>
          <a:off x="839788" y="2952751"/>
          <a:ext cx="5013959" cy="352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66DD010-7510-476C-9C25-8A891B0DE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02585" y="1681162"/>
            <a:ext cx="4919504" cy="1161097"/>
          </a:xfrm>
        </p:spPr>
        <p:txBody>
          <a:bodyPr>
            <a:noAutofit/>
          </a:bodyPr>
          <a:lstStyle/>
          <a:p>
            <a:r>
              <a:rPr lang="en-US" sz="2000" u="sng" dirty="0"/>
              <a:t>In actual practice</a:t>
            </a:r>
            <a:r>
              <a:rPr lang="en-US" sz="2000" dirty="0"/>
              <a:t>: </a:t>
            </a:r>
            <a:r>
              <a:rPr lang="en-US" sz="2000" b="0" dirty="0"/>
              <a:t>it is a mosaic; all are needed nearly every moment; are mutually reinforcing; the more you posses &amp; apply, greater evaluation excellence </a:t>
            </a:r>
            <a:endParaRPr lang="en-ZA" sz="2000" b="0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05E130AE-3FA7-4EEE-B851-4D0FA0C0957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2584" y="3031808"/>
            <a:ext cx="4919503" cy="346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Graphic spid="13" grpId="0">
        <p:bldAsOne/>
      </p:bldGraphic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CE0D4-AC73-4AB7-AEB8-DFC1F85A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br>
              <a:rPr lang="en-US" b="1" dirty="0">
                <a:solidFill>
                  <a:schemeClr val="bg1"/>
                </a:solidFill>
              </a:rPr>
            </a:b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Evaluator Training: </a:t>
            </a:r>
            <a:r>
              <a:rPr lang="en-US" b="1" dirty="0">
                <a:solidFill>
                  <a:srgbClr val="FFC000"/>
                </a:solidFill>
              </a:rPr>
              <a:t>Business as usual? </a:t>
            </a:r>
            <a:endParaRPr lang="en-ZA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F444-0EC5-4AD1-8A54-4C621CDB9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202882"/>
            <a:ext cx="7219950" cy="654081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Impact of Pandemics, crises and the rapidly changing context to evaluation practice: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 </a:t>
            </a:r>
            <a:r>
              <a:rPr lang="en-US" sz="1800" b="1" dirty="0"/>
              <a:t>Disruption</a:t>
            </a:r>
            <a:r>
              <a:rPr lang="en-US" sz="1800" dirty="0"/>
              <a:t> to normal processes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 </a:t>
            </a:r>
            <a:r>
              <a:rPr lang="en-US" sz="1800" b="1" dirty="0"/>
              <a:t>Uncertainty</a:t>
            </a:r>
            <a:r>
              <a:rPr lang="en-US" sz="1800" dirty="0"/>
              <a:t> about the future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 </a:t>
            </a:r>
            <a:r>
              <a:rPr lang="en-US" sz="1800" b="1" dirty="0"/>
              <a:t>Discontinuity</a:t>
            </a:r>
            <a:r>
              <a:rPr lang="en-US" sz="1800" dirty="0"/>
              <a:t> of core evaluation services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 </a:t>
            </a:r>
            <a:r>
              <a:rPr lang="en-US" sz="1800" b="1" dirty="0"/>
              <a:t>Inequalities </a:t>
            </a:r>
            <a:r>
              <a:rPr lang="en-US" sz="1800" dirty="0"/>
              <a:t>unearthed or exacerbated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b="1" dirty="0"/>
              <a:t>Redundancy</a:t>
            </a:r>
            <a:r>
              <a:rPr lang="en-US" sz="1800" dirty="0"/>
              <a:t> as some service become unneeded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 …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800" b="1" u="sng" dirty="0"/>
              <a:t>The Implication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1" dirty="0"/>
              <a:t>Evaluation practice demands more than the conventional set of competencies.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1" dirty="0"/>
              <a:t>Competencies previously considered peripheral to evaluation suddenly become CORE.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1" dirty="0"/>
              <a:t>Evaluator Training(ET) must respond to the need for ‘</a:t>
            </a:r>
            <a:r>
              <a:rPr lang="en-US" sz="2000" b="1" i="1" dirty="0"/>
              <a:t>additional’ skills</a:t>
            </a:r>
            <a:endParaRPr lang="en-US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i="1" dirty="0"/>
              <a:t>ET must build </a:t>
            </a:r>
            <a:r>
              <a:rPr lang="en-US" sz="2000" b="1" i="1" dirty="0"/>
              <a:t>BROAD BASED CAPABILITIES</a:t>
            </a:r>
            <a:r>
              <a:rPr lang="en-US" sz="2000" i="1" dirty="0"/>
              <a:t> to enable evaluators’: </a:t>
            </a:r>
          </a:p>
          <a:p>
            <a:pPr marL="457200" lvl="1" indent="0">
              <a:buNone/>
            </a:pPr>
            <a:r>
              <a:rPr lang="en-US" sz="1800" i="1" dirty="0"/>
              <a:t>a) </a:t>
            </a:r>
            <a:r>
              <a:rPr lang="en-US" sz="1800" i="1" u="sng" dirty="0"/>
              <a:t>Resilience</a:t>
            </a:r>
            <a:r>
              <a:rPr lang="en-US" sz="1800" i="1" dirty="0"/>
              <a:t> (navigate all evaluation journey moments)</a:t>
            </a:r>
          </a:p>
          <a:p>
            <a:pPr marL="457200" lvl="1" indent="0">
              <a:buNone/>
            </a:pPr>
            <a:r>
              <a:rPr lang="en-US" sz="1800" i="1" dirty="0"/>
              <a:t>b) </a:t>
            </a:r>
            <a:r>
              <a:rPr lang="en-US" sz="1800" i="1" u="sng" dirty="0"/>
              <a:t>Excellence</a:t>
            </a:r>
            <a:r>
              <a:rPr lang="en-US" sz="1800" i="1" dirty="0"/>
              <a:t> (perfect the art &amp; craft of evaluation)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1A4C6-3705-4714-B770-10867D2A70F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672" y="640080"/>
            <a:ext cx="1834514" cy="16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6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7EF6B4-9A60-48F7-AD60-07576C65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70" y="640822"/>
            <a:ext cx="3418659" cy="5583148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br>
              <a:rPr lang="en-US" sz="4200" b="1" dirty="0">
                <a:solidFill>
                  <a:srgbClr val="58E69F"/>
                </a:solidFill>
              </a:rPr>
            </a:br>
            <a:br>
              <a:rPr lang="en-US" sz="4200" b="1" dirty="0">
                <a:solidFill>
                  <a:srgbClr val="58E69F"/>
                </a:solidFill>
              </a:rPr>
            </a:br>
            <a:br>
              <a:rPr lang="en-US" sz="4200" b="1" dirty="0">
                <a:solidFill>
                  <a:srgbClr val="58E69F"/>
                </a:solidFill>
              </a:rPr>
            </a:br>
            <a:r>
              <a:rPr lang="en-US" sz="42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INTENTIONAL BROAD-BASED CAPABILITY BUILDING  FOR EVALUATION PRACTICE </a:t>
            </a:r>
            <a:endParaRPr lang="en-ZA" sz="42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1D0FB2-B562-473B-B1BB-3966D1FD0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86001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C9922F6-7DB8-450E-9527-09736727ACD7}"/>
              </a:ext>
            </a:extLst>
          </p:cNvPr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13524" y="766763"/>
            <a:ext cx="2078549" cy="14430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880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15266-E289-42A4-B302-C33D6D4B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58" y="211714"/>
            <a:ext cx="11766884" cy="913633"/>
          </a:xfrm>
        </p:spPr>
        <p:txBody>
          <a:bodyPr>
            <a:noAutofit/>
          </a:bodyPr>
          <a:lstStyle/>
          <a:p>
            <a:r>
              <a:rPr lang="en-US" sz="4000" b="1" dirty="0"/>
              <a:t>‘OTHER’ COMPETENCIES  FOR BROAD BASED CAPABILITY.    	</a:t>
            </a:r>
            <a:r>
              <a:rPr lang="en-US" sz="4000" u="sng" dirty="0"/>
              <a:t>To Technical, add </a:t>
            </a:r>
            <a:r>
              <a:rPr lang="en-US" sz="4000" b="1" u="sng" dirty="0">
                <a:solidFill>
                  <a:srgbClr val="C00000"/>
                </a:solidFill>
              </a:rPr>
              <a:t>REF</a:t>
            </a:r>
            <a:r>
              <a:rPr lang="en-US" sz="4000" u="sng" dirty="0"/>
              <a:t>EREE SKILLS</a:t>
            </a:r>
            <a:endParaRPr lang="en-ZA" sz="4000" u="sn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E3D025-6264-449A-BA55-BFC9E5BB2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012352"/>
              </p:ext>
            </p:extLst>
          </p:nvPr>
        </p:nvGraphicFramePr>
        <p:xfrm>
          <a:off x="829661" y="1476708"/>
          <a:ext cx="10106025" cy="5032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979041D7-888A-44B6-9D7F-056063C8B4D6}"/>
              </a:ext>
            </a:extLst>
          </p:cNvPr>
          <p:cNvSpPr/>
          <p:nvPr/>
        </p:nvSpPr>
        <p:spPr>
          <a:xfrm rot="21067958">
            <a:off x="8580609" y="999597"/>
            <a:ext cx="3479888" cy="2374036"/>
          </a:xfrm>
          <a:prstGeom prst="wedgeEllipseCallout">
            <a:avLst>
              <a:gd name="adj1" fmla="val -75036"/>
              <a:gd name="adj2" fmla="val 1751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Equips evaluator with tools &amp; resources to enable them navigate evaluation practice &amp; in crises </a:t>
            </a:r>
            <a:r>
              <a:rPr lang="en-US" i="1" dirty="0"/>
              <a:t>e.g. ICT4M&amp;E;  planning &amp; organisational</a:t>
            </a:r>
            <a:endParaRPr lang="en-ZA" i="1" dirty="0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4C6853F3-5BBC-42C0-931D-7502016B9451}"/>
              </a:ext>
            </a:extLst>
          </p:cNvPr>
          <p:cNvSpPr/>
          <p:nvPr/>
        </p:nvSpPr>
        <p:spPr>
          <a:xfrm rot="20794255">
            <a:off x="61374" y="3542369"/>
            <a:ext cx="3420870" cy="2911571"/>
          </a:xfrm>
          <a:prstGeom prst="wedgeEllipseCallout">
            <a:avLst>
              <a:gd name="adj1" fmla="val 76217"/>
              <a:gd name="adj2" fmla="val -858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The soft &amp; people skills for effective human-human relationships that advance evaluation practice </a:t>
            </a:r>
            <a:r>
              <a:rPr lang="en-US" i="1" dirty="0"/>
              <a:t>e.g., communication skills; cultural competence;  diversity awareness</a:t>
            </a:r>
            <a:endParaRPr lang="en-ZA" i="1" dirty="0"/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5BC4461E-83DE-4C43-AAE7-F6A47038BC74}"/>
              </a:ext>
            </a:extLst>
          </p:cNvPr>
          <p:cNvSpPr/>
          <p:nvPr/>
        </p:nvSpPr>
        <p:spPr>
          <a:xfrm rot="500615">
            <a:off x="8646377" y="4273671"/>
            <a:ext cx="3545078" cy="2392328"/>
          </a:xfrm>
          <a:prstGeom prst="wedgeEllipseCallout">
            <a:avLst>
              <a:gd name="adj1" fmla="val -73163"/>
              <a:gd name="adj2" fmla="val 1691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Grounds an evaluator in the theory &amp; construct of development and humanitarian action e.g. </a:t>
            </a:r>
            <a:r>
              <a:rPr lang="en-US" i="1" dirty="0"/>
              <a:t>community development; poverty &amp; underdevelopment </a:t>
            </a:r>
            <a:endParaRPr lang="en-ZA" i="1" dirty="0"/>
          </a:p>
        </p:txBody>
      </p:sp>
    </p:spTree>
    <p:extLst>
      <p:ext uri="{BB962C8B-B14F-4D97-AF65-F5344CB8AC3E}">
        <p14:creationId xmlns:p14="http://schemas.microsoft.com/office/powerpoint/2010/main" val="299399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8A81-76C7-4BD2-8F16-943287EB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147" y="180976"/>
            <a:ext cx="11772900" cy="81915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3100" b="1" dirty="0">
                <a:solidFill>
                  <a:schemeClr val="bg1">
                    <a:lumMod val="85000"/>
                  </a:schemeClr>
                </a:solidFill>
              </a:rPr>
              <a:t>RELEVANT RESOURCE</a:t>
            </a:r>
            <a:r>
              <a:rPr lang="en-US" sz="3100" dirty="0">
                <a:solidFill>
                  <a:schemeClr val="bg1">
                    <a:lumMod val="85000"/>
                  </a:schemeClr>
                </a:solidFill>
              </a:rPr>
              <a:t>: </a:t>
            </a:r>
            <a:r>
              <a:rPr lang="en-US" sz="3100" dirty="0">
                <a:solidFill>
                  <a:schemeClr val="bg1">
                    <a:lumMod val="95000"/>
                  </a:schemeClr>
                </a:solidFill>
              </a:rPr>
              <a:t>10 “OTHER” COMPETENCIES &amp; HOW TO DEVELOP THEM</a:t>
            </a:r>
            <a:br>
              <a:rPr lang="en-US" sz="4000" dirty="0">
                <a:solidFill>
                  <a:schemeClr val="bg1">
                    <a:lumMod val="95000"/>
                  </a:schemeClr>
                </a:solidFill>
              </a:rPr>
            </a:br>
            <a:br>
              <a:rPr lang="en-US" sz="40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3600" b="1" dirty="0"/>
              <a:t>Link: </a:t>
            </a:r>
            <a:r>
              <a:rPr lang="en-US" sz="3600" dirty="0"/>
              <a:t>AMAZON</a:t>
            </a:r>
            <a:r>
              <a:rPr lang="en-ZA" sz="3600" dirty="0"/>
              <a:t> </a:t>
            </a:r>
            <a:r>
              <a:rPr lang="en-ZA" sz="3600" u="sng" dirty="0">
                <a:hlinkClick r:id="rId2"/>
              </a:rPr>
              <a:t>https://www.amazon.com/dp/B099M6JHND</a:t>
            </a:r>
            <a:r>
              <a:rPr lang="en-ZA" sz="3600" dirty="0"/>
              <a:t>  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317A2-43B6-4ED6-A18A-15B7535B7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6175"/>
            <a:ext cx="10934700" cy="3760788"/>
          </a:xfrm>
        </p:spPr>
        <p:txBody>
          <a:bodyPr/>
          <a:lstStyle/>
          <a:p>
            <a:pPr marL="0" indent="0">
              <a:buNone/>
            </a:pPr>
            <a:r>
              <a:rPr lang="en-ZA" dirty="0"/>
              <a:t> 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7E09B4-F40A-4801-B93B-9FE3175BF44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223" y="1879412"/>
            <a:ext cx="5537777" cy="4064187"/>
          </a:xfrm>
          <a:prstGeom prst="rect">
            <a:avLst/>
          </a:prstGeom>
        </p:spPr>
      </p:pic>
      <p:pic>
        <p:nvPicPr>
          <p:cNvPr id="9" name="Picture 8" descr="A picture containing website&#10;&#10;Description automatically generated">
            <a:extLst>
              <a:ext uri="{FF2B5EF4-FFF2-40B4-BE49-F238E27FC236}">
                <a16:creationId xmlns:a16="http://schemas.microsoft.com/office/drawing/2014/main" id="{F081FD82-BCE5-4CC3-B380-BF89C46A696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09904" y="1879413"/>
            <a:ext cx="4227983" cy="388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38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400</Words>
  <Application>Microsoft Macintosh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Abadi</vt:lpstr>
      <vt:lpstr>Arial</vt:lpstr>
      <vt:lpstr>Calibri</vt:lpstr>
      <vt:lpstr>Calibri Light</vt:lpstr>
      <vt:lpstr>Rockwell Extra Bold</vt:lpstr>
      <vt:lpstr>Wingdings</vt:lpstr>
      <vt:lpstr>Office Theme</vt:lpstr>
      <vt:lpstr>RETHINKING EVALUATOR COMPETENCIES IN AN AGE OF DISCONTINUITY.  The ‘Other’ Competencies for Effective Practice &amp;  Pandemic Response </vt:lpstr>
      <vt:lpstr>INSIDE THE MIND OF AN EVALUATION PRACTICTIONER</vt:lpstr>
      <vt:lpstr>  Evaluator Training: Business as usual? </vt:lpstr>
      <vt:lpstr>   INTENTIONAL BROAD-BASED CAPABILITY BUILDING  FOR EVALUATION PRACTICE </vt:lpstr>
      <vt:lpstr>‘OTHER’ COMPETENCIES  FOR BROAD BASED CAPABILITY.     To Technical, add REFEREE SKILLS</vt:lpstr>
      <vt:lpstr>  RELEVANT RESOURCE: 10 “OTHER” COMPETENCIES &amp; HOW TO DEVELOP THEM  Link: AMAZON https://www.amazon.com/dp/B099M6JHND 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Evaluator Competencies in an Age of Discontinuity.           The ‘Other’ Competencies for Effective Practice &amp;  Pandemic Response </dc:title>
  <dc:creator>MUTIE Rogers</dc:creator>
  <cp:lastModifiedBy>MACDOUGALL Ian</cp:lastModifiedBy>
  <cp:revision>11</cp:revision>
  <dcterms:created xsi:type="dcterms:W3CDTF">2021-09-17T13:13:47Z</dcterms:created>
  <dcterms:modified xsi:type="dcterms:W3CDTF">2021-10-04T08:52:10Z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b15e2b-c6d2-488b-8aea-978109a77633_Enabled">
    <vt:lpwstr>true</vt:lpwstr>
  </property>
  <property fmtid="{D5CDD505-2E9C-101B-9397-08002B2CF9AE}" pid="3" name="MSIP_Label_65b15e2b-c6d2-488b-8aea-978109a77633_SetDate">
    <vt:lpwstr>2021-09-17T14:17:18Z</vt:lpwstr>
  </property>
  <property fmtid="{D5CDD505-2E9C-101B-9397-08002B2CF9AE}" pid="4" name="MSIP_Label_65b15e2b-c6d2-488b-8aea-978109a77633_Method">
    <vt:lpwstr>Privileged</vt:lpwstr>
  </property>
  <property fmtid="{D5CDD505-2E9C-101B-9397-08002B2CF9AE}" pid="5" name="MSIP_Label_65b15e2b-c6d2-488b-8aea-978109a77633_Name">
    <vt:lpwstr>IOMLb0010IN123173</vt:lpwstr>
  </property>
  <property fmtid="{D5CDD505-2E9C-101B-9397-08002B2CF9AE}" pid="6" name="MSIP_Label_65b15e2b-c6d2-488b-8aea-978109a77633_SiteId">
    <vt:lpwstr>1588262d-23fb-43b4-bd6e-bce49c8e6186</vt:lpwstr>
  </property>
  <property fmtid="{D5CDD505-2E9C-101B-9397-08002B2CF9AE}" pid="7" name="MSIP_Label_65b15e2b-c6d2-488b-8aea-978109a77633_ActionId">
    <vt:lpwstr>da7c8bc2-1f02-47f0-a6de-300065e3d88b</vt:lpwstr>
  </property>
  <property fmtid="{D5CDD505-2E9C-101B-9397-08002B2CF9AE}" pid="8" name="MSIP_Label_65b15e2b-c6d2-488b-8aea-978109a77633_ContentBits">
    <vt:lpwstr>0</vt:lpwstr>
  </property>
</Properties>
</file>