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09" r:id="rId3"/>
    <p:sldId id="311" r:id="rId4"/>
    <p:sldId id="312" r:id="rId5"/>
    <p:sldId id="307" r:id="rId6"/>
    <p:sldId id="308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/>
    <p:restoredTop sz="95532"/>
  </p:normalViewPr>
  <p:slideViewPr>
    <p:cSldViewPr snapToGrid="0" snapToObjects="1">
      <p:cViewPr varScale="1">
        <p:scale>
          <a:sx n="59" d="100"/>
          <a:sy n="59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D7D1F0-3E14-4ADE-8EDF-73B129A1C57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250C6FC-3146-421D-B74F-E1E323F65EE7}">
      <dgm:prSet phldrT="[Text]"/>
      <dgm:spPr/>
      <dgm:t>
        <a:bodyPr/>
        <a:lstStyle/>
        <a:p>
          <a:r>
            <a:rPr lang="en-CA" dirty="0"/>
            <a:t>Policy 		</a:t>
          </a:r>
          <a:r>
            <a:rPr lang="en-CA" b="1" dirty="0"/>
            <a:t>3</a:t>
          </a:r>
          <a:r>
            <a:rPr lang="en-CA" dirty="0"/>
            <a:t> 	</a:t>
          </a:r>
        </a:p>
      </dgm:t>
    </dgm:pt>
    <dgm:pt modelId="{16C0E8F3-0E5B-4AE9-A29D-64D3D3129AE5}" type="parTrans" cxnId="{E23EB421-ADD8-497D-8103-485CD361F917}">
      <dgm:prSet/>
      <dgm:spPr/>
      <dgm:t>
        <a:bodyPr/>
        <a:lstStyle/>
        <a:p>
          <a:endParaRPr lang="en-CA"/>
        </a:p>
      </dgm:t>
    </dgm:pt>
    <dgm:pt modelId="{9BCD0ECE-1F47-45E5-BFF2-6EB503DB9CCD}" type="sibTrans" cxnId="{E23EB421-ADD8-497D-8103-485CD361F917}">
      <dgm:prSet/>
      <dgm:spPr/>
      <dgm:t>
        <a:bodyPr/>
        <a:lstStyle/>
        <a:p>
          <a:endParaRPr lang="en-CA"/>
        </a:p>
      </dgm:t>
    </dgm:pt>
    <dgm:pt modelId="{35FB31BD-AA07-45FE-B992-2ADB40EFC4E9}">
      <dgm:prSet phldrT="[Text]"/>
      <dgm:spPr/>
      <dgm:t>
        <a:bodyPr/>
        <a:lstStyle/>
        <a:p>
          <a:r>
            <a:rPr lang="en-CA" dirty="0"/>
            <a:t>Institutional 	</a:t>
          </a:r>
          <a:r>
            <a:rPr lang="en-CA" b="1" dirty="0"/>
            <a:t>2</a:t>
          </a:r>
        </a:p>
      </dgm:t>
    </dgm:pt>
    <dgm:pt modelId="{260A4049-07B5-4F6D-8010-466BFC8C2896}" type="parTrans" cxnId="{80B4B359-AAF6-4E0D-B6B8-C243170714CB}">
      <dgm:prSet/>
      <dgm:spPr/>
      <dgm:t>
        <a:bodyPr/>
        <a:lstStyle/>
        <a:p>
          <a:endParaRPr lang="en-CA"/>
        </a:p>
      </dgm:t>
    </dgm:pt>
    <dgm:pt modelId="{1A5DA1B5-20B7-40DA-9748-0F46743ED220}" type="sibTrans" cxnId="{80B4B359-AAF6-4E0D-B6B8-C243170714CB}">
      <dgm:prSet/>
      <dgm:spPr/>
      <dgm:t>
        <a:bodyPr/>
        <a:lstStyle/>
        <a:p>
          <a:endParaRPr lang="en-CA"/>
        </a:p>
      </dgm:t>
    </dgm:pt>
    <dgm:pt modelId="{0E643E58-20B5-470E-BB60-6BF2D23FDBBA}">
      <dgm:prSet phldrT="[Text]"/>
      <dgm:spPr/>
      <dgm:t>
        <a:bodyPr/>
        <a:lstStyle/>
        <a:p>
          <a:r>
            <a:rPr lang="en-CA" dirty="0"/>
            <a:t>Projects were typically complementarity and well-coordinated,  but were not guided by a strategic vision of international assistance in Colombia  </a:t>
          </a:r>
        </a:p>
      </dgm:t>
    </dgm:pt>
    <dgm:pt modelId="{21455C18-FBE9-432C-9ACD-E6451B1AABF2}" type="parTrans" cxnId="{EA990F93-0BA4-4887-9FED-CC12EAD57E6D}">
      <dgm:prSet/>
      <dgm:spPr/>
      <dgm:t>
        <a:bodyPr/>
        <a:lstStyle/>
        <a:p>
          <a:endParaRPr lang="en-CA"/>
        </a:p>
      </dgm:t>
    </dgm:pt>
    <dgm:pt modelId="{9AAB5665-AA3C-4FF0-AF11-821EBB437544}" type="sibTrans" cxnId="{EA990F93-0BA4-4887-9FED-CC12EAD57E6D}">
      <dgm:prSet/>
      <dgm:spPr/>
      <dgm:t>
        <a:bodyPr/>
        <a:lstStyle/>
        <a:p>
          <a:endParaRPr lang="en-CA"/>
        </a:p>
      </dgm:t>
    </dgm:pt>
    <dgm:pt modelId="{2185FCA4-7FB3-4707-A752-14ECAED89AB3}">
      <dgm:prSet phldrT="[Text]"/>
      <dgm:spPr/>
      <dgm:t>
        <a:bodyPr/>
        <a:lstStyle/>
        <a:p>
          <a:r>
            <a:rPr lang="en-CA" dirty="0"/>
            <a:t>Administrative 	</a:t>
          </a:r>
          <a:r>
            <a:rPr lang="en-CA" b="1" dirty="0"/>
            <a:t>1</a:t>
          </a:r>
        </a:p>
      </dgm:t>
    </dgm:pt>
    <dgm:pt modelId="{9C1ABA92-701B-4C8B-A3DE-37B00E8F948F}" type="parTrans" cxnId="{1A8E5D11-5259-4666-BA17-E7C464132FCD}">
      <dgm:prSet/>
      <dgm:spPr/>
      <dgm:t>
        <a:bodyPr/>
        <a:lstStyle/>
        <a:p>
          <a:endParaRPr lang="en-CA"/>
        </a:p>
      </dgm:t>
    </dgm:pt>
    <dgm:pt modelId="{787C4EC0-789A-43CD-9702-AFF9B5FA2FAB}" type="sibTrans" cxnId="{1A8E5D11-5259-4666-BA17-E7C464132FCD}">
      <dgm:prSet/>
      <dgm:spPr/>
      <dgm:t>
        <a:bodyPr/>
        <a:lstStyle/>
        <a:p>
          <a:endParaRPr lang="en-CA"/>
        </a:p>
      </dgm:t>
    </dgm:pt>
    <dgm:pt modelId="{4E4CF9B7-7FF6-42E3-AABE-6600BDDFD656}">
      <dgm:prSet phldrT="[Text]"/>
      <dgm:spPr/>
      <dgm:t>
        <a:bodyPr/>
        <a:lstStyle/>
        <a:p>
          <a:r>
            <a:rPr lang="en-CA" dirty="0"/>
            <a:t>Planning and coordination mechanisms are burdensome and do not incentivize integrated strategic planning</a:t>
          </a:r>
        </a:p>
      </dgm:t>
    </dgm:pt>
    <dgm:pt modelId="{00D9DF08-5BCF-40BE-9339-E6BD32A7BE9A}" type="parTrans" cxnId="{5802ED7A-CFF5-47F8-8FF5-BBCD1CDA3DFB}">
      <dgm:prSet/>
      <dgm:spPr/>
      <dgm:t>
        <a:bodyPr/>
        <a:lstStyle/>
        <a:p>
          <a:endParaRPr lang="en-CA"/>
        </a:p>
      </dgm:t>
    </dgm:pt>
    <dgm:pt modelId="{35595985-3E50-4EEB-A52A-D2E7807A4E7D}" type="sibTrans" cxnId="{5802ED7A-CFF5-47F8-8FF5-BBCD1CDA3DFB}">
      <dgm:prSet/>
      <dgm:spPr/>
      <dgm:t>
        <a:bodyPr/>
        <a:lstStyle/>
        <a:p>
          <a:endParaRPr lang="en-CA"/>
        </a:p>
      </dgm:t>
    </dgm:pt>
    <dgm:pt modelId="{F8F12FDA-545F-4048-B88F-B8802511DB0C}">
      <dgm:prSet phldrT="[Text]"/>
      <dgm:spPr/>
      <dgm:t>
        <a:bodyPr/>
        <a:lstStyle/>
        <a:p>
          <a:r>
            <a:rPr lang="en-CA" dirty="0"/>
            <a:t>Knowledge 	</a:t>
          </a:r>
          <a:r>
            <a:rPr lang="en-CA" b="1" dirty="0"/>
            <a:t>2</a:t>
          </a:r>
        </a:p>
      </dgm:t>
    </dgm:pt>
    <dgm:pt modelId="{A173C6A5-6F9F-4943-A942-D34CBAEEAF25}" type="parTrans" cxnId="{95472805-911C-4737-AD3D-8210D5C9EC65}">
      <dgm:prSet/>
      <dgm:spPr/>
      <dgm:t>
        <a:bodyPr/>
        <a:lstStyle/>
        <a:p>
          <a:endParaRPr lang="en-CA"/>
        </a:p>
      </dgm:t>
    </dgm:pt>
    <dgm:pt modelId="{32161589-E79A-401D-934C-A3DA03118C19}" type="sibTrans" cxnId="{95472805-911C-4737-AD3D-8210D5C9EC65}">
      <dgm:prSet/>
      <dgm:spPr/>
      <dgm:t>
        <a:bodyPr/>
        <a:lstStyle/>
        <a:p>
          <a:endParaRPr lang="en-CA"/>
        </a:p>
      </dgm:t>
    </dgm:pt>
    <dgm:pt modelId="{BE16E609-01EB-43A2-9D77-3C15F309CDC9}">
      <dgm:prSet phldrT="[Text]"/>
      <dgm:spPr/>
      <dgm:t>
        <a:bodyPr/>
        <a:lstStyle/>
        <a:p>
          <a:r>
            <a:rPr lang="en-CA" dirty="0"/>
            <a:t>Limited ability to leverage project lessons at the program level and across branches</a:t>
          </a:r>
        </a:p>
      </dgm:t>
    </dgm:pt>
    <dgm:pt modelId="{71213BCE-368E-44F5-A041-8E674BB46423}" type="parTrans" cxnId="{73A2F4F2-F245-423C-9A07-2CA583868FB3}">
      <dgm:prSet/>
      <dgm:spPr/>
      <dgm:t>
        <a:bodyPr/>
        <a:lstStyle/>
        <a:p>
          <a:endParaRPr lang="en-CA"/>
        </a:p>
      </dgm:t>
    </dgm:pt>
    <dgm:pt modelId="{0353A278-8B03-41E6-9788-ADCCA1F1CBA9}" type="sibTrans" cxnId="{73A2F4F2-F245-423C-9A07-2CA583868FB3}">
      <dgm:prSet/>
      <dgm:spPr/>
      <dgm:t>
        <a:bodyPr/>
        <a:lstStyle/>
        <a:p>
          <a:endParaRPr lang="en-CA"/>
        </a:p>
      </dgm:t>
    </dgm:pt>
    <dgm:pt modelId="{FF4F71A5-81D5-4374-9DEC-AACBCDC1DD9E}">
      <dgm:prSet phldrT="[Text]"/>
      <dgm:spPr/>
      <dgm:t>
        <a:bodyPr/>
        <a:lstStyle/>
        <a:p>
          <a:r>
            <a:rPr lang="en-CA" dirty="0"/>
            <a:t>Efforts to encourage sharing among projects in similar thematic areas</a:t>
          </a:r>
        </a:p>
      </dgm:t>
    </dgm:pt>
    <dgm:pt modelId="{DED3C31A-2C6A-41DB-81DD-0B0F3882FF2E}" type="parTrans" cxnId="{81BEE827-8951-40F8-B8AD-6A58497291D4}">
      <dgm:prSet/>
      <dgm:spPr/>
      <dgm:t>
        <a:bodyPr/>
        <a:lstStyle/>
        <a:p>
          <a:endParaRPr lang="en-CA"/>
        </a:p>
      </dgm:t>
    </dgm:pt>
    <dgm:pt modelId="{E19BA523-4043-40C0-8C25-B6510A9C6F93}" type="sibTrans" cxnId="{81BEE827-8951-40F8-B8AD-6A58497291D4}">
      <dgm:prSet/>
      <dgm:spPr/>
      <dgm:t>
        <a:bodyPr/>
        <a:lstStyle/>
        <a:p>
          <a:endParaRPr lang="en-CA"/>
        </a:p>
      </dgm:t>
    </dgm:pt>
    <dgm:pt modelId="{DBE69ED4-063F-4C4F-94A9-C849A57400C0}">
      <dgm:prSet phldrT="[Text]"/>
      <dgm:spPr/>
      <dgm:t>
        <a:bodyPr/>
        <a:lstStyle/>
        <a:p>
          <a:r>
            <a:rPr lang="en-CA" dirty="0"/>
            <a:t>Informal 	</a:t>
          </a:r>
          <a:r>
            <a:rPr lang="en-CA" b="1" dirty="0"/>
            <a:t>3</a:t>
          </a:r>
        </a:p>
      </dgm:t>
    </dgm:pt>
    <dgm:pt modelId="{6709C086-6AA0-4C30-8DB1-89A58C10451D}" type="parTrans" cxnId="{7CB397DA-C4F8-4FD6-8C92-EEA974670141}">
      <dgm:prSet/>
      <dgm:spPr/>
      <dgm:t>
        <a:bodyPr/>
        <a:lstStyle/>
        <a:p>
          <a:endParaRPr lang="en-CA"/>
        </a:p>
      </dgm:t>
    </dgm:pt>
    <dgm:pt modelId="{F1304B40-2008-42AA-8ED7-F93ABF6337D0}" type="sibTrans" cxnId="{7CB397DA-C4F8-4FD6-8C92-EEA974670141}">
      <dgm:prSet/>
      <dgm:spPr/>
      <dgm:t>
        <a:bodyPr/>
        <a:lstStyle/>
        <a:p>
          <a:endParaRPr lang="en-CA"/>
        </a:p>
      </dgm:t>
    </dgm:pt>
    <dgm:pt modelId="{8737E810-7CC0-4EA2-8B24-7A7F741FE8C6}">
      <dgm:prSet phldrT="[Text]"/>
      <dgm:spPr/>
      <dgm:t>
        <a:bodyPr/>
        <a:lstStyle/>
        <a:p>
          <a:r>
            <a:rPr lang="en-CA" dirty="0"/>
            <a:t>Informal sharing of project proposals and other information was crucial to ensuring that projects did not work at cross purposes and leveraged synergies where possible </a:t>
          </a:r>
        </a:p>
      </dgm:t>
    </dgm:pt>
    <dgm:pt modelId="{5AE24FDD-4A29-4511-82C7-6D401DC1161F}" type="parTrans" cxnId="{E56C84B6-305F-4236-A8D1-90F03341EB84}">
      <dgm:prSet/>
      <dgm:spPr/>
      <dgm:t>
        <a:bodyPr/>
        <a:lstStyle/>
        <a:p>
          <a:endParaRPr lang="en-CA"/>
        </a:p>
      </dgm:t>
    </dgm:pt>
    <dgm:pt modelId="{ED28E338-24A0-477C-B8DB-C3D43F5A7177}" type="sibTrans" cxnId="{E56C84B6-305F-4236-A8D1-90F03341EB84}">
      <dgm:prSet/>
      <dgm:spPr/>
      <dgm:t>
        <a:bodyPr/>
        <a:lstStyle/>
        <a:p>
          <a:endParaRPr lang="en-CA"/>
        </a:p>
      </dgm:t>
    </dgm:pt>
    <dgm:pt modelId="{93830A80-B814-420B-957B-1BF04E86CC48}">
      <dgm:prSet phldrT="[Text]"/>
      <dgm:spPr/>
      <dgm:t>
        <a:bodyPr/>
        <a:lstStyle/>
        <a:p>
          <a:r>
            <a:rPr lang="en-CA" dirty="0"/>
            <a:t>Policies help to promote coherence by identifying broad priorities across international assistance, but there was some lack of clarity as new policies were rolled out</a:t>
          </a:r>
        </a:p>
      </dgm:t>
    </dgm:pt>
    <dgm:pt modelId="{CE91A230-B161-4BDA-822A-26828F415B1F}" type="sibTrans" cxnId="{D421B25E-B00A-46B6-92D6-0D64B5E8398A}">
      <dgm:prSet/>
      <dgm:spPr/>
      <dgm:t>
        <a:bodyPr/>
        <a:lstStyle/>
        <a:p>
          <a:endParaRPr lang="en-CA"/>
        </a:p>
      </dgm:t>
    </dgm:pt>
    <dgm:pt modelId="{FB85A7C5-9421-4DF5-867E-757272FD98B6}" type="parTrans" cxnId="{D421B25E-B00A-46B6-92D6-0D64B5E8398A}">
      <dgm:prSet/>
      <dgm:spPr/>
      <dgm:t>
        <a:bodyPr/>
        <a:lstStyle/>
        <a:p>
          <a:endParaRPr lang="en-CA"/>
        </a:p>
      </dgm:t>
    </dgm:pt>
    <dgm:pt modelId="{DA1743CD-B3F0-4131-B1AE-FD21213771D2}" type="pres">
      <dgm:prSet presAssocID="{C1D7D1F0-3E14-4ADE-8EDF-73B129A1C57C}" presName="linear" presStyleCnt="0">
        <dgm:presLayoutVars>
          <dgm:dir/>
          <dgm:resizeHandles val="exact"/>
        </dgm:presLayoutVars>
      </dgm:prSet>
      <dgm:spPr/>
    </dgm:pt>
    <dgm:pt modelId="{6E62A6DC-460D-416A-B4B5-1B0AA89C52C2}" type="pres">
      <dgm:prSet presAssocID="{2250C6FC-3146-421D-B74F-E1E323F65EE7}" presName="comp" presStyleCnt="0"/>
      <dgm:spPr/>
    </dgm:pt>
    <dgm:pt modelId="{B66F42D4-9A41-4104-B549-839859BD37FE}" type="pres">
      <dgm:prSet presAssocID="{2250C6FC-3146-421D-B74F-E1E323F65EE7}" presName="box" presStyleLbl="node1" presStyleIdx="0" presStyleCnt="5"/>
      <dgm:spPr/>
    </dgm:pt>
    <dgm:pt modelId="{6D7838B5-977F-4268-9D90-E7C0BFB2FCA1}" type="pres">
      <dgm:prSet presAssocID="{2250C6FC-3146-421D-B74F-E1E323F65EE7}" presName="img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</dgm:spPr>
    </dgm:pt>
    <dgm:pt modelId="{462FCF41-005A-4A43-814D-33A404A6C500}" type="pres">
      <dgm:prSet presAssocID="{2250C6FC-3146-421D-B74F-E1E323F65EE7}" presName="text" presStyleLbl="node1" presStyleIdx="0" presStyleCnt="5">
        <dgm:presLayoutVars>
          <dgm:bulletEnabled val="1"/>
        </dgm:presLayoutVars>
      </dgm:prSet>
      <dgm:spPr/>
    </dgm:pt>
    <dgm:pt modelId="{0D3FC42A-156A-49DA-8B52-85FC32766C1C}" type="pres">
      <dgm:prSet presAssocID="{9BCD0ECE-1F47-45E5-BFF2-6EB503DB9CCD}" presName="spacer" presStyleCnt="0"/>
      <dgm:spPr/>
    </dgm:pt>
    <dgm:pt modelId="{777177C1-0958-4220-8F1B-F11D7E869A11}" type="pres">
      <dgm:prSet presAssocID="{35FB31BD-AA07-45FE-B992-2ADB40EFC4E9}" presName="comp" presStyleCnt="0"/>
      <dgm:spPr/>
    </dgm:pt>
    <dgm:pt modelId="{E5F5DD2E-36F3-45F2-B22A-197892C21971}" type="pres">
      <dgm:prSet presAssocID="{35FB31BD-AA07-45FE-B992-2ADB40EFC4E9}" presName="box" presStyleLbl="node1" presStyleIdx="1" presStyleCnt="5"/>
      <dgm:spPr/>
    </dgm:pt>
    <dgm:pt modelId="{70ADA56A-480E-4642-83AB-BB4DFE1FAA4C}" type="pres">
      <dgm:prSet presAssocID="{35FB31BD-AA07-45FE-B992-2ADB40EFC4E9}" presName="img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</dgm:spPr>
    </dgm:pt>
    <dgm:pt modelId="{CDD581D5-8CAE-4187-ABE5-050FCB6F8609}" type="pres">
      <dgm:prSet presAssocID="{35FB31BD-AA07-45FE-B992-2ADB40EFC4E9}" presName="text" presStyleLbl="node1" presStyleIdx="1" presStyleCnt="5">
        <dgm:presLayoutVars>
          <dgm:bulletEnabled val="1"/>
        </dgm:presLayoutVars>
      </dgm:prSet>
      <dgm:spPr/>
    </dgm:pt>
    <dgm:pt modelId="{02145E68-81DA-4C31-85B8-5AD17B9A5EEE}" type="pres">
      <dgm:prSet presAssocID="{1A5DA1B5-20B7-40DA-9748-0F46743ED220}" presName="spacer" presStyleCnt="0"/>
      <dgm:spPr/>
    </dgm:pt>
    <dgm:pt modelId="{040B3732-53A2-423D-BA37-EAB8B78CDA6E}" type="pres">
      <dgm:prSet presAssocID="{2185FCA4-7FB3-4707-A752-14ECAED89AB3}" presName="comp" presStyleCnt="0"/>
      <dgm:spPr/>
    </dgm:pt>
    <dgm:pt modelId="{FD3D0D2B-F840-4557-8D7B-31E762C6A02D}" type="pres">
      <dgm:prSet presAssocID="{2185FCA4-7FB3-4707-A752-14ECAED89AB3}" presName="box" presStyleLbl="node1" presStyleIdx="2" presStyleCnt="5"/>
      <dgm:spPr/>
    </dgm:pt>
    <dgm:pt modelId="{DF3D1B6E-1992-4DC2-83F5-C2B2A8853F4E}" type="pres">
      <dgm:prSet presAssocID="{2185FCA4-7FB3-4707-A752-14ECAED89AB3}" presName="img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</dgm:spPr>
    </dgm:pt>
    <dgm:pt modelId="{99237065-7481-4D6E-94D4-5ED82E2E7E5B}" type="pres">
      <dgm:prSet presAssocID="{2185FCA4-7FB3-4707-A752-14ECAED89AB3}" presName="text" presStyleLbl="node1" presStyleIdx="2" presStyleCnt="5">
        <dgm:presLayoutVars>
          <dgm:bulletEnabled val="1"/>
        </dgm:presLayoutVars>
      </dgm:prSet>
      <dgm:spPr/>
    </dgm:pt>
    <dgm:pt modelId="{CAA6E97A-A2DE-4DC0-9F69-DE2A097A1391}" type="pres">
      <dgm:prSet presAssocID="{787C4EC0-789A-43CD-9702-AFF9B5FA2FAB}" presName="spacer" presStyleCnt="0"/>
      <dgm:spPr/>
    </dgm:pt>
    <dgm:pt modelId="{33208209-EBA6-4544-90D1-24572AD78595}" type="pres">
      <dgm:prSet presAssocID="{F8F12FDA-545F-4048-B88F-B8802511DB0C}" presName="comp" presStyleCnt="0"/>
      <dgm:spPr/>
    </dgm:pt>
    <dgm:pt modelId="{C03D4D3D-3FAC-412B-9013-DA583201348B}" type="pres">
      <dgm:prSet presAssocID="{F8F12FDA-545F-4048-B88F-B8802511DB0C}" presName="box" presStyleLbl="node1" presStyleIdx="3" presStyleCnt="5"/>
      <dgm:spPr/>
    </dgm:pt>
    <dgm:pt modelId="{96C5BA7C-F58C-416E-B1F0-847B789DD510}" type="pres">
      <dgm:prSet presAssocID="{F8F12FDA-545F-4048-B88F-B8802511DB0C}" presName="img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4834A072-3407-483E-A55A-F8E44444A1CB}" type="pres">
      <dgm:prSet presAssocID="{F8F12FDA-545F-4048-B88F-B8802511DB0C}" presName="text" presStyleLbl="node1" presStyleIdx="3" presStyleCnt="5">
        <dgm:presLayoutVars>
          <dgm:bulletEnabled val="1"/>
        </dgm:presLayoutVars>
      </dgm:prSet>
      <dgm:spPr/>
    </dgm:pt>
    <dgm:pt modelId="{962B5134-CB58-4BF1-9BDE-5953AF55C148}" type="pres">
      <dgm:prSet presAssocID="{32161589-E79A-401D-934C-A3DA03118C19}" presName="spacer" presStyleCnt="0"/>
      <dgm:spPr/>
    </dgm:pt>
    <dgm:pt modelId="{D2C99041-619B-462C-A28B-C0B20CC563EF}" type="pres">
      <dgm:prSet presAssocID="{DBE69ED4-063F-4C4F-94A9-C849A57400C0}" presName="comp" presStyleCnt="0"/>
      <dgm:spPr/>
    </dgm:pt>
    <dgm:pt modelId="{C1F5E0BA-18C4-4E5D-B85E-B98A983D1CAD}" type="pres">
      <dgm:prSet presAssocID="{DBE69ED4-063F-4C4F-94A9-C849A57400C0}" presName="box" presStyleLbl="node1" presStyleIdx="4" presStyleCnt="5"/>
      <dgm:spPr/>
    </dgm:pt>
    <dgm:pt modelId="{3FA7CDDE-1362-4538-BF38-78F774E66B63}" type="pres">
      <dgm:prSet presAssocID="{DBE69ED4-063F-4C4F-94A9-C849A57400C0}" presName="img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3000" b="-43000"/>
          </a:stretch>
        </a:blipFill>
      </dgm:spPr>
    </dgm:pt>
    <dgm:pt modelId="{DD48A9BC-2DC7-4E24-9D6B-A1D486B8C46E}" type="pres">
      <dgm:prSet presAssocID="{DBE69ED4-063F-4C4F-94A9-C849A57400C0}" presName="text" presStyleLbl="node1" presStyleIdx="4" presStyleCnt="5">
        <dgm:presLayoutVars>
          <dgm:bulletEnabled val="1"/>
        </dgm:presLayoutVars>
      </dgm:prSet>
      <dgm:spPr/>
    </dgm:pt>
  </dgm:ptLst>
  <dgm:cxnLst>
    <dgm:cxn modelId="{D35A7900-909A-4D26-A7E1-24BE64CC9689}" type="presOf" srcId="{2185FCA4-7FB3-4707-A752-14ECAED89AB3}" destId="{99237065-7481-4D6E-94D4-5ED82E2E7E5B}" srcOrd="1" destOrd="0" presId="urn:microsoft.com/office/officeart/2005/8/layout/vList4"/>
    <dgm:cxn modelId="{95472805-911C-4737-AD3D-8210D5C9EC65}" srcId="{C1D7D1F0-3E14-4ADE-8EDF-73B129A1C57C}" destId="{F8F12FDA-545F-4048-B88F-B8802511DB0C}" srcOrd="3" destOrd="0" parTransId="{A173C6A5-6F9F-4943-A942-D34CBAEEAF25}" sibTransId="{32161589-E79A-401D-934C-A3DA03118C19}"/>
    <dgm:cxn modelId="{1A8E5D11-5259-4666-BA17-E7C464132FCD}" srcId="{C1D7D1F0-3E14-4ADE-8EDF-73B129A1C57C}" destId="{2185FCA4-7FB3-4707-A752-14ECAED89AB3}" srcOrd="2" destOrd="0" parTransId="{9C1ABA92-701B-4C8B-A3DE-37B00E8F948F}" sibTransId="{787C4EC0-789A-43CD-9702-AFF9B5FA2FAB}"/>
    <dgm:cxn modelId="{684CE316-2863-4690-B31C-F202116D8719}" type="presOf" srcId="{BE16E609-01EB-43A2-9D77-3C15F309CDC9}" destId="{C03D4D3D-3FAC-412B-9013-DA583201348B}" srcOrd="0" destOrd="1" presId="urn:microsoft.com/office/officeart/2005/8/layout/vList4"/>
    <dgm:cxn modelId="{BEE7D719-B393-498C-992C-36197406B0A9}" type="presOf" srcId="{4E4CF9B7-7FF6-42E3-AABE-6600BDDFD656}" destId="{FD3D0D2B-F840-4557-8D7B-31E762C6A02D}" srcOrd="0" destOrd="1" presId="urn:microsoft.com/office/officeart/2005/8/layout/vList4"/>
    <dgm:cxn modelId="{B3D6171C-4E3A-49A5-8C72-5FAC1AA098C0}" type="presOf" srcId="{93830A80-B814-420B-957B-1BF04E86CC48}" destId="{B66F42D4-9A41-4104-B549-839859BD37FE}" srcOrd="0" destOrd="1" presId="urn:microsoft.com/office/officeart/2005/8/layout/vList4"/>
    <dgm:cxn modelId="{E23EB421-ADD8-497D-8103-485CD361F917}" srcId="{C1D7D1F0-3E14-4ADE-8EDF-73B129A1C57C}" destId="{2250C6FC-3146-421D-B74F-E1E323F65EE7}" srcOrd="0" destOrd="0" parTransId="{16C0E8F3-0E5B-4AE9-A29D-64D3D3129AE5}" sibTransId="{9BCD0ECE-1F47-45E5-BFF2-6EB503DB9CCD}"/>
    <dgm:cxn modelId="{81BEE827-8951-40F8-B8AD-6A58497291D4}" srcId="{F8F12FDA-545F-4048-B88F-B8802511DB0C}" destId="{FF4F71A5-81D5-4374-9DEC-AACBCDC1DD9E}" srcOrd="1" destOrd="0" parTransId="{DED3C31A-2C6A-41DB-81DD-0B0F3882FF2E}" sibTransId="{E19BA523-4043-40C0-8C25-B6510A9C6F93}"/>
    <dgm:cxn modelId="{28FD4940-6727-48AD-BA24-D7F3F7297868}" type="presOf" srcId="{C1D7D1F0-3E14-4ADE-8EDF-73B129A1C57C}" destId="{DA1743CD-B3F0-4131-B1AE-FD21213771D2}" srcOrd="0" destOrd="0" presId="urn:microsoft.com/office/officeart/2005/8/layout/vList4"/>
    <dgm:cxn modelId="{0648EC40-804E-4835-BABE-B807E5295F71}" type="presOf" srcId="{0E643E58-20B5-470E-BB60-6BF2D23FDBBA}" destId="{CDD581D5-8CAE-4187-ABE5-050FCB6F8609}" srcOrd="1" destOrd="1" presId="urn:microsoft.com/office/officeart/2005/8/layout/vList4"/>
    <dgm:cxn modelId="{D421B25E-B00A-46B6-92D6-0D64B5E8398A}" srcId="{2250C6FC-3146-421D-B74F-E1E323F65EE7}" destId="{93830A80-B814-420B-957B-1BF04E86CC48}" srcOrd="0" destOrd="0" parTransId="{FB85A7C5-9421-4DF5-867E-757272FD98B6}" sibTransId="{CE91A230-B161-4BDA-822A-26828F415B1F}"/>
    <dgm:cxn modelId="{7C3C284B-F358-45D2-B607-64A54EEF6AD1}" type="presOf" srcId="{0E643E58-20B5-470E-BB60-6BF2D23FDBBA}" destId="{E5F5DD2E-36F3-45F2-B22A-197892C21971}" srcOrd="0" destOrd="1" presId="urn:microsoft.com/office/officeart/2005/8/layout/vList4"/>
    <dgm:cxn modelId="{98258970-22C1-4209-AF2B-454251605C95}" type="presOf" srcId="{DBE69ED4-063F-4C4F-94A9-C849A57400C0}" destId="{C1F5E0BA-18C4-4E5D-B85E-B98A983D1CAD}" srcOrd="0" destOrd="0" presId="urn:microsoft.com/office/officeart/2005/8/layout/vList4"/>
    <dgm:cxn modelId="{3CBFBE72-A0C3-4269-A4F8-D9430DA38D9E}" type="presOf" srcId="{2250C6FC-3146-421D-B74F-E1E323F65EE7}" destId="{B66F42D4-9A41-4104-B549-839859BD37FE}" srcOrd="0" destOrd="0" presId="urn:microsoft.com/office/officeart/2005/8/layout/vList4"/>
    <dgm:cxn modelId="{80B4B359-AAF6-4E0D-B6B8-C243170714CB}" srcId="{C1D7D1F0-3E14-4ADE-8EDF-73B129A1C57C}" destId="{35FB31BD-AA07-45FE-B992-2ADB40EFC4E9}" srcOrd="1" destOrd="0" parTransId="{260A4049-07B5-4F6D-8010-466BFC8C2896}" sibTransId="{1A5DA1B5-20B7-40DA-9748-0F46743ED220}"/>
    <dgm:cxn modelId="{5802ED7A-CFF5-47F8-8FF5-BBCD1CDA3DFB}" srcId="{2185FCA4-7FB3-4707-A752-14ECAED89AB3}" destId="{4E4CF9B7-7FF6-42E3-AABE-6600BDDFD656}" srcOrd="0" destOrd="0" parTransId="{00D9DF08-5BCF-40BE-9339-E6BD32A7BE9A}" sibTransId="{35595985-3E50-4EEB-A52A-D2E7807A4E7D}"/>
    <dgm:cxn modelId="{E8A3C68F-E3C0-4AF4-8AD8-3B2827B29B62}" type="presOf" srcId="{F8F12FDA-545F-4048-B88F-B8802511DB0C}" destId="{C03D4D3D-3FAC-412B-9013-DA583201348B}" srcOrd="0" destOrd="0" presId="urn:microsoft.com/office/officeart/2005/8/layout/vList4"/>
    <dgm:cxn modelId="{EA990F93-0BA4-4887-9FED-CC12EAD57E6D}" srcId="{35FB31BD-AA07-45FE-B992-2ADB40EFC4E9}" destId="{0E643E58-20B5-470E-BB60-6BF2D23FDBBA}" srcOrd="0" destOrd="0" parTransId="{21455C18-FBE9-432C-9ACD-E6451B1AABF2}" sibTransId="{9AAB5665-AA3C-4FF0-AF11-821EBB437544}"/>
    <dgm:cxn modelId="{E1C72FB0-44CE-477F-8578-90C40A675608}" type="presOf" srcId="{35FB31BD-AA07-45FE-B992-2ADB40EFC4E9}" destId="{E5F5DD2E-36F3-45F2-B22A-197892C21971}" srcOrd="0" destOrd="0" presId="urn:microsoft.com/office/officeart/2005/8/layout/vList4"/>
    <dgm:cxn modelId="{E56C84B6-305F-4236-A8D1-90F03341EB84}" srcId="{DBE69ED4-063F-4C4F-94A9-C849A57400C0}" destId="{8737E810-7CC0-4EA2-8B24-7A7F741FE8C6}" srcOrd="0" destOrd="0" parTransId="{5AE24FDD-4A29-4511-82C7-6D401DC1161F}" sibTransId="{ED28E338-24A0-477C-B8DB-C3D43F5A7177}"/>
    <dgm:cxn modelId="{71CD30B9-84DF-4CDF-91EB-9C881A99B855}" type="presOf" srcId="{F8F12FDA-545F-4048-B88F-B8802511DB0C}" destId="{4834A072-3407-483E-A55A-F8E44444A1CB}" srcOrd="1" destOrd="0" presId="urn:microsoft.com/office/officeart/2005/8/layout/vList4"/>
    <dgm:cxn modelId="{EB0E64BD-2E13-4CB9-A706-2B2B269F4182}" type="presOf" srcId="{DBE69ED4-063F-4C4F-94A9-C849A57400C0}" destId="{DD48A9BC-2DC7-4E24-9D6B-A1D486B8C46E}" srcOrd="1" destOrd="0" presId="urn:microsoft.com/office/officeart/2005/8/layout/vList4"/>
    <dgm:cxn modelId="{596492C1-6A8C-4D8C-AFA0-4482EC4C1F24}" type="presOf" srcId="{2250C6FC-3146-421D-B74F-E1E323F65EE7}" destId="{462FCF41-005A-4A43-814D-33A404A6C500}" srcOrd="1" destOrd="0" presId="urn:microsoft.com/office/officeart/2005/8/layout/vList4"/>
    <dgm:cxn modelId="{538E67C8-A761-459D-8EA1-326DF6FAD3D3}" type="presOf" srcId="{4E4CF9B7-7FF6-42E3-AABE-6600BDDFD656}" destId="{99237065-7481-4D6E-94D4-5ED82E2E7E5B}" srcOrd="1" destOrd="1" presId="urn:microsoft.com/office/officeart/2005/8/layout/vList4"/>
    <dgm:cxn modelId="{78A8F8C8-96FA-41FC-A4C7-65D38910E335}" type="presOf" srcId="{8737E810-7CC0-4EA2-8B24-7A7F741FE8C6}" destId="{C1F5E0BA-18C4-4E5D-B85E-B98A983D1CAD}" srcOrd="0" destOrd="1" presId="urn:microsoft.com/office/officeart/2005/8/layout/vList4"/>
    <dgm:cxn modelId="{8DC38DCA-E2D7-4B10-A625-13F031F589E1}" type="presOf" srcId="{8737E810-7CC0-4EA2-8B24-7A7F741FE8C6}" destId="{DD48A9BC-2DC7-4E24-9D6B-A1D486B8C46E}" srcOrd="1" destOrd="1" presId="urn:microsoft.com/office/officeart/2005/8/layout/vList4"/>
    <dgm:cxn modelId="{92417BCC-7470-477D-AD6B-2BCD1716C8A9}" type="presOf" srcId="{93830A80-B814-420B-957B-1BF04E86CC48}" destId="{462FCF41-005A-4A43-814D-33A404A6C500}" srcOrd="1" destOrd="1" presId="urn:microsoft.com/office/officeart/2005/8/layout/vList4"/>
    <dgm:cxn modelId="{7CB397DA-C4F8-4FD6-8C92-EEA974670141}" srcId="{C1D7D1F0-3E14-4ADE-8EDF-73B129A1C57C}" destId="{DBE69ED4-063F-4C4F-94A9-C849A57400C0}" srcOrd="4" destOrd="0" parTransId="{6709C086-6AA0-4C30-8DB1-89A58C10451D}" sibTransId="{F1304B40-2008-42AA-8ED7-F93ABF6337D0}"/>
    <dgm:cxn modelId="{75050AE2-D3E0-4F71-8C25-1F07921D9B95}" type="presOf" srcId="{35FB31BD-AA07-45FE-B992-2ADB40EFC4E9}" destId="{CDD581D5-8CAE-4187-ABE5-050FCB6F8609}" srcOrd="1" destOrd="0" presId="urn:microsoft.com/office/officeart/2005/8/layout/vList4"/>
    <dgm:cxn modelId="{978126E6-D29A-4BCA-8E35-F187D61BBE65}" type="presOf" srcId="{2185FCA4-7FB3-4707-A752-14ECAED89AB3}" destId="{FD3D0D2B-F840-4557-8D7B-31E762C6A02D}" srcOrd="0" destOrd="0" presId="urn:microsoft.com/office/officeart/2005/8/layout/vList4"/>
    <dgm:cxn modelId="{1F51ADEB-D506-42DB-B237-1D9162599D6C}" type="presOf" srcId="{FF4F71A5-81D5-4374-9DEC-AACBCDC1DD9E}" destId="{4834A072-3407-483E-A55A-F8E44444A1CB}" srcOrd="1" destOrd="2" presId="urn:microsoft.com/office/officeart/2005/8/layout/vList4"/>
    <dgm:cxn modelId="{73A2F4F2-F245-423C-9A07-2CA583868FB3}" srcId="{F8F12FDA-545F-4048-B88F-B8802511DB0C}" destId="{BE16E609-01EB-43A2-9D77-3C15F309CDC9}" srcOrd="0" destOrd="0" parTransId="{71213BCE-368E-44F5-A041-8E674BB46423}" sibTransId="{0353A278-8B03-41E6-9788-ADCCA1F1CBA9}"/>
    <dgm:cxn modelId="{93D1FCF3-1DDB-4A52-90C0-E010095D425D}" type="presOf" srcId="{BE16E609-01EB-43A2-9D77-3C15F309CDC9}" destId="{4834A072-3407-483E-A55A-F8E44444A1CB}" srcOrd="1" destOrd="1" presId="urn:microsoft.com/office/officeart/2005/8/layout/vList4"/>
    <dgm:cxn modelId="{38F238FD-2E9B-4209-AD4A-2EEA6FA90127}" type="presOf" srcId="{FF4F71A5-81D5-4374-9DEC-AACBCDC1DD9E}" destId="{C03D4D3D-3FAC-412B-9013-DA583201348B}" srcOrd="0" destOrd="2" presId="urn:microsoft.com/office/officeart/2005/8/layout/vList4"/>
    <dgm:cxn modelId="{2F6FD1A6-DFEB-4DAC-A033-4F8CD0AD2610}" type="presParOf" srcId="{DA1743CD-B3F0-4131-B1AE-FD21213771D2}" destId="{6E62A6DC-460D-416A-B4B5-1B0AA89C52C2}" srcOrd="0" destOrd="0" presId="urn:microsoft.com/office/officeart/2005/8/layout/vList4"/>
    <dgm:cxn modelId="{88806A2C-C958-46DE-A01C-2E04042D48DC}" type="presParOf" srcId="{6E62A6DC-460D-416A-B4B5-1B0AA89C52C2}" destId="{B66F42D4-9A41-4104-B549-839859BD37FE}" srcOrd="0" destOrd="0" presId="urn:microsoft.com/office/officeart/2005/8/layout/vList4"/>
    <dgm:cxn modelId="{04A89725-C3F6-402D-AABF-19B236656650}" type="presParOf" srcId="{6E62A6DC-460D-416A-B4B5-1B0AA89C52C2}" destId="{6D7838B5-977F-4268-9D90-E7C0BFB2FCA1}" srcOrd="1" destOrd="0" presId="urn:microsoft.com/office/officeart/2005/8/layout/vList4"/>
    <dgm:cxn modelId="{60505F70-F0BD-44AD-826C-90AC8A532173}" type="presParOf" srcId="{6E62A6DC-460D-416A-B4B5-1B0AA89C52C2}" destId="{462FCF41-005A-4A43-814D-33A404A6C500}" srcOrd="2" destOrd="0" presId="urn:microsoft.com/office/officeart/2005/8/layout/vList4"/>
    <dgm:cxn modelId="{A5487F87-715D-4898-B209-73F909DD40F1}" type="presParOf" srcId="{DA1743CD-B3F0-4131-B1AE-FD21213771D2}" destId="{0D3FC42A-156A-49DA-8B52-85FC32766C1C}" srcOrd="1" destOrd="0" presId="urn:microsoft.com/office/officeart/2005/8/layout/vList4"/>
    <dgm:cxn modelId="{C6B44E2A-DA7B-42D6-9301-4106F993A2F5}" type="presParOf" srcId="{DA1743CD-B3F0-4131-B1AE-FD21213771D2}" destId="{777177C1-0958-4220-8F1B-F11D7E869A11}" srcOrd="2" destOrd="0" presId="urn:microsoft.com/office/officeart/2005/8/layout/vList4"/>
    <dgm:cxn modelId="{BF76876A-1B7D-407A-8384-F2C236275454}" type="presParOf" srcId="{777177C1-0958-4220-8F1B-F11D7E869A11}" destId="{E5F5DD2E-36F3-45F2-B22A-197892C21971}" srcOrd="0" destOrd="0" presId="urn:microsoft.com/office/officeart/2005/8/layout/vList4"/>
    <dgm:cxn modelId="{8F5A0A0A-AF83-423F-83F7-3723D252E645}" type="presParOf" srcId="{777177C1-0958-4220-8F1B-F11D7E869A11}" destId="{70ADA56A-480E-4642-83AB-BB4DFE1FAA4C}" srcOrd="1" destOrd="0" presId="urn:microsoft.com/office/officeart/2005/8/layout/vList4"/>
    <dgm:cxn modelId="{A77E4D75-8F0E-4668-BDE7-FC4E19B3AC4A}" type="presParOf" srcId="{777177C1-0958-4220-8F1B-F11D7E869A11}" destId="{CDD581D5-8CAE-4187-ABE5-050FCB6F8609}" srcOrd="2" destOrd="0" presId="urn:microsoft.com/office/officeart/2005/8/layout/vList4"/>
    <dgm:cxn modelId="{1A9575DC-6C93-4032-9E0E-E2811A5C3877}" type="presParOf" srcId="{DA1743CD-B3F0-4131-B1AE-FD21213771D2}" destId="{02145E68-81DA-4C31-85B8-5AD17B9A5EEE}" srcOrd="3" destOrd="0" presId="urn:microsoft.com/office/officeart/2005/8/layout/vList4"/>
    <dgm:cxn modelId="{4689A85C-6DD7-42C1-91BD-D132A8462502}" type="presParOf" srcId="{DA1743CD-B3F0-4131-B1AE-FD21213771D2}" destId="{040B3732-53A2-423D-BA37-EAB8B78CDA6E}" srcOrd="4" destOrd="0" presId="urn:microsoft.com/office/officeart/2005/8/layout/vList4"/>
    <dgm:cxn modelId="{6C9C0D9A-B8F3-46B3-AFE1-17E4F9033D36}" type="presParOf" srcId="{040B3732-53A2-423D-BA37-EAB8B78CDA6E}" destId="{FD3D0D2B-F840-4557-8D7B-31E762C6A02D}" srcOrd="0" destOrd="0" presId="urn:microsoft.com/office/officeart/2005/8/layout/vList4"/>
    <dgm:cxn modelId="{9E41B919-4AA4-4973-A011-7E580E0857A5}" type="presParOf" srcId="{040B3732-53A2-423D-BA37-EAB8B78CDA6E}" destId="{DF3D1B6E-1992-4DC2-83F5-C2B2A8853F4E}" srcOrd="1" destOrd="0" presId="urn:microsoft.com/office/officeart/2005/8/layout/vList4"/>
    <dgm:cxn modelId="{C3418FD1-EB01-44A7-A496-341596FE3BAF}" type="presParOf" srcId="{040B3732-53A2-423D-BA37-EAB8B78CDA6E}" destId="{99237065-7481-4D6E-94D4-5ED82E2E7E5B}" srcOrd="2" destOrd="0" presId="urn:microsoft.com/office/officeart/2005/8/layout/vList4"/>
    <dgm:cxn modelId="{676AEEEB-0314-46CC-A70D-633BF4280C42}" type="presParOf" srcId="{DA1743CD-B3F0-4131-B1AE-FD21213771D2}" destId="{CAA6E97A-A2DE-4DC0-9F69-DE2A097A1391}" srcOrd="5" destOrd="0" presId="urn:microsoft.com/office/officeart/2005/8/layout/vList4"/>
    <dgm:cxn modelId="{4F5E74D0-DBE2-4EBD-B290-C16D8D7B854A}" type="presParOf" srcId="{DA1743CD-B3F0-4131-B1AE-FD21213771D2}" destId="{33208209-EBA6-4544-90D1-24572AD78595}" srcOrd="6" destOrd="0" presId="urn:microsoft.com/office/officeart/2005/8/layout/vList4"/>
    <dgm:cxn modelId="{603323B8-474B-470D-B1B0-9C9EEE4CC277}" type="presParOf" srcId="{33208209-EBA6-4544-90D1-24572AD78595}" destId="{C03D4D3D-3FAC-412B-9013-DA583201348B}" srcOrd="0" destOrd="0" presId="urn:microsoft.com/office/officeart/2005/8/layout/vList4"/>
    <dgm:cxn modelId="{24C134DF-E877-4F37-A24E-F9EBEABCF1DB}" type="presParOf" srcId="{33208209-EBA6-4544-90D1-24572AD78595}" destId="{96C5BA7C-F58C-416E-B1F0-847B789DD510}" srcOrd="1" destOrd="0" presId="urn:microsoft.com/office/officeart/2005/8/layout/vList4"/>
    <dgm:cxn modelId="{C40D2B94-B0D8-42D6-B946-479DF6354353}" type="presParOf" srcId="{33208209-EBA6-4544-90D1-24572AD78595}" destId="{4834A072-3407-483E-A55A-F8E44444A1CB}" srcOrd="2" destOrd="0" presId="urn:microsoft.com/office/officeart/2005/8/layout/vList4"/>
    <dgm:cxn modelId="{CFC14CD7-246E-4760-9D82-DD7248D74446}" type="presParOf" srcId="{DA1743CD-B3F0-4131-B1AE-FD21213771D2}" destId="{962B5134-CB58-4BF1-9BDE-5953AF55C148}" srcOrd="7" destOrd="0" presId="urn:microsoft.com/office/officeart/2005/8/layout/vList4"/>
    <dgm:cxn modelId="{2C22FE9B-B8B7-4FF9-938B-3FD0B03FBF92}" type="presParOf" srcId="{DA1743CD-B3F0-4131-B1AE-FD21213771D2}" destId="{D2C99041-619B-462C-A28B-C0B20CC563EF}" srcOrd="8" destOrd="0" presId="urn:microsoft.com/office/officeart/2005/8/layout/vList4"/>
    <dgm:cxn modelId="{896B6576-924E-44EF-B9AF-04DCB3184CCA}" type="presParOf" srcId="{D2C99041-619B-462C-A28B-C0B20CC563EF}" destId="{C1F5E0BA-18C4-4E5D-B85E-B98A983D1CAD}" srcOrd="0" destOrd="0" presId="urn:microsoft.com/office/officeart/2005/8/layout/vList4"/>
    <dgm:cxn modelId="{8F1E5727-9ABF-4731-A102-B9E30089897C}" type="presParOf" srcId="{D2C99041-619B-462C-A28B-C0B20CC563EF}" destId="{3FA7CDDE-1362-4538-BF38-78F774E66B63}" srcOrd="1" destOrd="0" presId="urn:microsoft.com/office/officeart/2005/8/layout/vList4"/>
    <dgm:cxn modelId="{4B2479D1-5C18-4467-8815-9015CBC90100}" type="presParOf" srcId="{D2C99041-619B-462C-A28B-C0B20CC563EF}" destId="{DD48A9BC-2DC7-4E24-9D6B-A1D486B8C46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D7D1F0-3E14-4ADE-8EDF-73B129A1C57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250C6FC-3146-421D-B74F-E1E323F65EE7}">
      <dgm:prSet phldrT="[Text]" custT="1"/>
      <dgm:spPr/>
      <dgm:t>
        <a:bodyPr/>
        <a:lstStyle/>
        <a:p>
          <a:r>
            <a:rPr lang="en-CA" sz="1700" dirty="0"/>
            <a:t>Policy 		</a:t>
          </a:r>
          <a:r>
            <a:rPr lang="en-CA" sz="1700" b="1" dirty="0"/>
            <a:t>3</a:t>
          </a:r>
        </a:p>
      </dgm:t>
    </dgm:pt>
    <dgm:pt modelId="{16C0E8F3-0E5B-4AE9-A29D-64D3D3129AE5}" type="parTrans" cxnId="{E23EB421-ADD8-497D-8103-485CD361F917}">
      <dgm:prSet/>
      <dgm:spPr/>
      <dgm:t>
        <a:bodyPr/>
        <a:lstStyle/>
        <a:p>
          <a:endParaRPr lang="en-CA"/>
        </a:p>
      </dgm:t>
    </dgm:pt>
    <dgm:pt modelId="{9BCD0ECE-1F47-45E5-BFF2-6EB503DB9CCD}" type="sibTrans" cxnId="{E23EB421-ADD8-497D-8103-485CD361F917}">
      <dgm:prSet/>
      <dgm:spPr/>
      <dgm:t>
        <a:bodyPr/>
        <a:lstStyle/>
        <a:p>
          <a:endParaRPr lang="en-CA"/>
        </a:p>
      </dgm:t>
    </dgm:pt>
    <dgm:pt modelId="{93830A80-B814-420B-957B-1BF04E86CC48}">
      <dgm:prSet phldrT="[Text]" custT="1"/>
      <dgm:spPr/>
      <dgm:t>
        <a:bodyPr/>
        <a:lstStyle/>
        <a:p>
          <a:r>
            <a:rPr lang="en-CA" sz="1300" dirty="0"/>
            <a:t>Departmental policies help to promote coherence by identifying broad priorities across streams</a:t>
          </a:r>
        </a:p>
      </dgm:t>
    </dgm:pt>
    <dgm:pt modelId="{FB85A7C5-9421-4DF5-867E-757272FD98B6}" type="parTrans" cxnId="{D421B25E-B00A-46B6-92D6-0D64B5E8398A}">
      <dgm:prSet/>
      <dgm:spPr/>
      <dgm:t>
        <a:bodyPr/>
        <a:lstStyle/>
        <a:p>
          <a:endParaRPr lang="en-CA"/>
        </a:p>
      </dgm:t>
    </dgm:pt>
    <dgm:pt modelId="{CE91A230-B161-4BDA-822A-26828F415B1F}" type="sibTrans" cxnId="{D421B25E-B00A-46B6-92D6-0D64B5E8398A}">
      <dgm:prSet/>
      <dgm:spPr/>
      <dgm:t>
        <a:bodyPr/>
        <a:lstStyle/>
        <a:p>
          <a:endParaRPr lang="en-CA"/>
        </a:p>
      </dgm:t>
    </dgm:pt>
    <dgm:pt modelId="{35FB31BD-AA07-45FE-B992-2ADB40EFC4E9}">
      <dgm:prSet phldrT="[Text]" custT="1"/>
      <dgm:spPr/>
      <dgm:t>
        <a:bodyPr/>
        <a:lstStyle/>
        <a:p>
          <a:r>
            <a:rPr lang="en-CA" sz="1700" dirty="0"/>
            <a:t>Institutional	</a:t>
          </a:r>
          <a:r>
            <a:rPr lang="en-CA" sz="1700" b="1" dirty="0"/>
            <a:t>1</a:t>
          </a:r>
        </a:p>
      </dgm:t>
    </dgm:pt>
    <dgm:pt modelId="{260A4049-07B5-4F6D-8010-466BFC8C2896}" type="parTrans" cxnId="{80B4B359-AAF6-4E0D-B6B8-C243170714CB}">
      <dgm:prSet/>
      <dgm:spPr/>
      <dgm:t>
        <a:bodyPr/>
        <a:lstStyle/>
        <a:p>
          <a:endParaRPr lang="en-CA"/>
        </a:p>
      </dgm:t>
    </dgm:pt>
    <dgm:pt modelId="{1A5DA1B5-20B7-40DA-9748-0F46743ED220}" type="sibTrans" cxnId="{80B4B359-AAF6-4E0D-B6B8-C243170714CB}">
      <dgm:prSet/>
      <dgm:spPr/>
      <dgm:t>
        <a:bodyPr/>
        <a:lstStyle/>
        <a:p>
          <a:endParaRPr lang="en-CA"/>
        </a:p>
      </dgm:t>
    </dgm:pt>
    <dgm:pt modelId="{0E643E58-20B5-470E-BB60-6BF2D23FDBBA}">
      <dgm:prSet phldrT="[Text]" custT="1"/>
      <dgm:spPr/>
      <dgm:t>
        <a:bodyPr/>
        <a:lstStyle/>
        <a:p>
          <a:r>
            <a:rPr lang="en-CA" sz="1300" dirty="0"/>
            <a:t>There are few formal mechanisms to develop and a strategic vision and shared strategy across international engagement</a:t>
          </a:r>
        </a:p>
      </dgm:t>
    </dgm:pt>
    <dgm:pt modelId="{21455C18-FBE9-432C-9ACD-E6451B1AABF2}" type="parTrans" cxnId="{EA990F93-0BA4-4887-9FED-CC12EAD57E6D}">
      <dgm:prSet/>
      <dgm:spPr/>
      <dgm:t>
        <a:bodyPr/>
        <a:lstStyle/>
        <a:p>
          <a:endParaRPr lang="en-CA"/>
        </a:p>
      </dgm:t>
    </dgm:pt>
    <dgm:pt modelId="{9AAB5665-AA3C-4FF0-AF11-821EBB437544}" type="sibTrans" cxnId="{EA990F93-0BA4-4887-9FED-CC12EAD57E6D}">
      <dgm:prSet/>
      <dgm:spPr/>
      <dgm:t>
        <a:bodyPr/>
        <a:lstStyle/>
        <a:p>
          <a:endParaRPr lang="en-CA"/>
        </a:p>
      </dgm:t>
    </dgm:pt>
    <dgm:pt modelId="{4E4CF9B7-7FF6-42E3-AABE-6600BDDFD656}">
      <dgm:prSet phldrT="[Text]" custT="1"/>
      <dgm:spPr/>
      <dgm:t>
        <a:bodyPr/>
        <a:lstStyle/>
        <a:p>
          <a:r>
            <a:rPr lang="en-CA" sz="1300" dirty="0"/>
            <a:t>Planning and coordination mechanisms are burdensome and do not incentivize collaborative, strategic planning</a:t>
          </a:r>
        </a:p>
      </dgm:t>
    </dgm:pt>
    <dgm:pt modelId="{00D9DF08-5BCF-40BE-9339-E6BD32A7BE9A}" type="parTrans" cxnId="{5802ED7A-CFF5-47F8-8FF5-BBCD1CDA3DFB}">
      <dgm:prSet/>
      <dgm:spPr/>
      <dgm:t>
        <a:bodyPr/>
        <a:lstStyle/>
        <a:p>
          <a:endParaRPr lang="en-CA"/>
        </a:p>
      </dgm:t>
    </dgm:pt>
    <dgm:pt modelId="{35595985-3E50-4EEB-A52A-D2E7807A4E7D}" type="sibTrans" cxnId="{5802ED7A-CFF5-47F8-8FF5-BBCD1CDA3DFB}">
      <dgm:prSet/>
      <dgm:spPr/>
      <dgm:t>
        <a:bodyPr/>
        <a:lstStyle/>
        <a:p>
          <a:endParaRPr lang="en-CA"/>
        </a:p>
      </dgm:t>
    </dgm:pt>
    <dgm:pt modelId="{F8F12FDA-545F-4048-B88F-B8802511DB0C}">
      <dgm:prSet phldrT="[Text]" custT="1"/>
      <dgm:spPr/>
      <dgm:t>
        <a:bodyPr/>
        <a:lstStyle/>
        <a:p>
          <a:r>
            <a:rPr lang="en-CA" sz="1700" dirty="0"/>
            <a:t>Knowledge 	</a:t>
          </a:r>
          <a:r>
            <a:rPr lang="en-CA" sz="1700" b="1" dirty="0"/>
            <a:t>2</a:t>
          </a:r>
        </a:p>
      </dgm:t>
    </dgm:pt>
    <dgm:pt modelId="{A173C6A5-6F9F-4943-A942-D34CBAEEAF25}" type="parTrans" cxnId="{95472805-911C-4737-AD3D-8210D5C9EC65}">
      <dgm:prSet/>
      <dgm:spPr/>
      <dgm:t>
        <a:bodyPr/>
        <a:lstStyle/>
        <a:p>
          <a:endParaRPr lang="en-CA"/>
        </a:p>
      </dgm:t>
    </dgm:pt>
    <dgm:pt modelId="{32161589-E79A-401D-934C-A3DA03118C19}" type="sibTrans" cxnId="{95472805-911C-4737-AD3D-8210D5C9EC65}">
      <dgm:prSet/>
      <dgm:spPr/>
      <dgm:t>
        <a:bodyPr/>
        <a:lstStyle/>
        <a:p>
          <a:endParaRPr lang="en-CA"/>
        </a:p>
      </dgm:t>
    </dgm:pt>
    <dgm:pt modelId="{BE16E609-01EB-43A2-9D77-3C15F309CDC9}">
      <dgm:prSet phldrT="[Text]" custT="1"/>
      <dgm:spPr/>
      <dgm:t>
        <a:bodyPr/>
        <a:lstStyle/>
        <a:p>
          <a:r>
            <a:rPr lang="en-CA" sz="1300" dirty="0"/>
            <a:t>Limited ability to leverage information across streams</a:t>
          </a:r>
        </a:p>
      </dgm:t>
    </dgm:pt>
    <dgm:pt modelId="{71213BCE-368E-44F5-A041-8E674BB46423}" type="parTrans" cxnId="{73A2F4F2-F245-423C-9A07-2CA583868FB3}">
      <dgm:prSet/>
      <dgm:spPr/>
      <dgm:t>
        <a:bodyPr/>
        <a:lstStyle/>
        <a:p>
          <a:endParaRPr lang="en-CA"/>
        </a:p>
      </dgm:t>
    </dgm:pt>
    <dgm:pt modelId="{0353A278-8B03-41E6-9788-ADCCA1F1CBA9}" type="sibTrans" cxnId="{73A2F4F2-F245-423C-9A07-2CA583868FB3}">
      <dgm:prSet/>
      <dgm:spPr/>
      <dgm:t>
        <a:bodyPr/>
        <a:lstStyle/>
        <a:p>
          <a:endParaRPr lang="en-CA"/>
        </a:p>
      </dgm:t>
    </dgm:pt>
    <dgm:pt modelId="{DBE69ED4-063F-4C4F-94A9-C849A57400C0}">
      <dgm:prSet phldrT="[Text]" custT="1"/>
      <dgm:spPr/>
      <dgm:t>
        <a:bodyPr/>
        <a:lstStyle/>
        <a:p>
          <a:r>
            <a:rPr lang="en-CA" sz="1700" dirty="0"/>
            <a:t>Informal 	</a:t>
          </a:r>
          <a:r>
            <a:rPr lang="en-CA" sz="1700" b="1" dirty="0"/>
            <a:t>3</a:t>
          </a:r>
        </a:p>
      </dgm:t>
    </dgm:pt>
    <dgm:pt modelId="{6709C086-6AA0-4C30-8DB1-89A58C10451D}" type="parTrans" cxnId="{7CB397DA-C4F8-4FD6-8C92-EEA974670141}">
      <dgm:prSet/>
      <dgm:spPr/>
      <dgm:t>
        <a:bodyPr/>
        <a:lstStyle/>
        <a:p>
          <a:endParaRPr lang="en-CA"/>
        </a:p>
      </dgm:t>
    </dgm:pt>
    <dgm:pt modelId="{F1304B40-2008-42AA-8ED7-F93ABF6337D0}" type="sibTrans" cxnId="{7CB397DA-C4F8-4FD6-8C92-EEA974670141}">
      <dgm:prSet/>
      <dgm:spPr/>
      <dgm:t>
        <a:bodyPr/>
        <a:lstStyle/>
        <a:p>
          <a:endParaRPr lang="en-CA"/>
        </a:p>
      </dgm:t>
    </dgm:pt>
    <dgm:pt modelId="{8737E810-7CC0-4EA2-8B24-7A7F741FE8C6}">
      <dgm:prSet phldrT="[Text]" custT="1"/>
      <dgm:spPr/>
      <dgm:t>
        <a:bodyPr/>
        <a:lstStyle/>
        <a:p>
          <a:r>
            <a:rPr lang="en-CA" sz="1300" dirty="0"/>
            <a:t>In the absence of formal incentives and structures. informal sharing of information was crucial to ensuring coherence across international engagement</a:t>
          </a:r>
        </a:p>
      </dgm:t>
    </dgm:pt>
    <dgm:pt modelId="{5AE24FDD-4A29-4511-82C7-6D401DC1161F}" type="parTrans" cxnId="{E56C84B6-305F-4236-A8D1-90F03341EB84}">
      <dgm:prSet/>
      <dgm:spPr/>
      <dgm:t>
        <a:bodyPr/>
        <a:lstStyle/>
        <a:p>
          <a:endParaRPr lang="en-CA"/>
        </a:p>
      </dgm:t>
    </dgm:pt>
    <dgm:pt modelId="{ED28E338-24A0-477C-B8DB-C3D43F5A7177}" type="sibTrans" cxnId="{E56C84B6-305F-4236-A8D1-90F03341EB84}">
      <dgm:prSet/>
      <dgm:spPr/>
      <dgm:t>
        <a:bodyPr/>
        <a:lstStyle/>
        <a:p>
          <a:endParaRPr lang="en-CA"/>
        </a:p>
      </dgm:t>
    </dgm:pt>
    <dgm:pt modelId="{0421A532-898B-468B-AB11-3495F7930075}">
      <dgm:prSet custT="1"/>
      <dgm:spPr/>
      <dgm:t>
        <a:bodyPr/>
        <a:lstStyle/>
        <a:p>
          <a:r>
            <a:rPr lang="en-CA" sz="1300" dirty="0"/>
            <a:t>Some efforts to encourage information sharing where necessary or useful </a:t>
          </a:r>
        </a:p>
      </dgm:t>
    </dgm:pt>
    <dgm:pt modelId="{7703616B-A8A4-41A2-BDA1-7C388FCC5D78}" type="parTrans" cxnId="{B148D45F-8CE5-4D7F-AFE4-E88B99AF3086}">
      <dgm:prSet/>
      <dgm:spPr/>
      <dgm:t>
        <a:bodyPr/>
        <a:lstStyle/>
        <a:p>
          <a:endParaRPr lang="en-CA"/>
        </a:p>
      </dgm:t>
    </dgm:pt>
    <dgm:pt modelId="{330717E7-94AE-444C-B16E-9665855781D2}" type="sibTrans" cxnId="{B148D45F-8CE5-4D7F-AFE4-E88B99AF3086}">
      <dgm:prSet/>
      <dgm:spPr/>
      <dgm:t>
        <a:bodyPr/>
        <a:lstStyle/>
        <a:p>
          <a:endParaRPr lang="en-CA"/>
        </a:p>
      </dgm:t>
    </dgm:pt>
    <dgm:pt modelId="{2185FCA4-7FB3-4707-A752-14ECAED89AB3}">
      <dgm:prSet phldrT="[Text]" custT="1"/>
      <dgm:spPr/>
      <dgm:t>
        <a:bodyPr/>
        <a:lstStyle/>
        <a:p>
          <a:r>
            <a:rPr lang="en-CA" sz="1700" dirty="0"/>
            <a:t>Administrative	</a:t>
          </a:r>
          <a:r>
            <a:rPr lang="en-CA" sz="1700" b="1" dirty="0"/>
            <a:t>1</a:t>
          </a:r>
        </a:p>
      </dgm:t>
    </dgm:pt>
    <dgm:pt modelId="{787C4EC0-789A-43CD-9702-AFF9B5FA2FAB}" type="sibTrans" cxnId="{1A8E5D11-5259-4666-BA17-E7C464132FCD}">
      <dgm:prSet/>
      <dgm:spPr/>
      <dgm:t>
        <a:bodyPr/>
        <a:lstStyle/>
        <a:p>
          <a:endParaRPr lang="en-CA"/>
        </a:p>
      </dgm:t>
    </dgm:pt>
    <dgm:pt modelId="{9C1ABA92-701B-4C8B-A3DE-37B00E8F948F}" type="parTrans" cxnId="{1A8E5D11-5259-4666-BA17-E7C464132FCD}">
      <dgm:prSet/>
      <dgm:spPr/>
      <dgm:t>
        <a:bodyPr/>
        <a:lstStyle/>
        <a:p>
          <a:endParaRPr lang="en-CA"/>
        </a:p>
      </dgm:t>
    </dgm:pt>
    <dgm:pt modelId="{DA1743CD-B3F0-4131-B1AE-FD21213771D2}" type="pres">
      <dgm:prSet presAssocID="{C1D7D1F0-3E14-4ADE-8EDF-73B129A1C57C}" presName="linear" presStyleCnt="0">
        <dgm:presLayoutVars>
          <dgm:dir/>
          <dgm:resizeHandles val="exact"/>
        </dgm:presLayoutVars>
      </dgm:prSet>
      <dgm:spPr/>
    </dgm:pt>
    <dgm:pt modelId="{6E62A6DC-460D-416A-B4B5-1B0AA89C52C2}" type="pres">
      <dgm:prSet presAssocID="{2250C6FC-3146-421D-B74F-E1E323F65EE7}" presName="comp" presStyleCnt="0"/>
      <dgm:spPr/>
    </dgm:pt>
    <dgm:pt modelId="{B66F42D4-9A41-4104-B549-839859BD37FE}" type="pres">
      <dgm:prSet presAssocID="{2250C6FC-3146-421D-B74F-E1E323F65EE7}" presName="box" presStyleLbl="node1" presStyleIdx="0" presStyleCnt="5"/>
      <dgm:spPr/>
    </dgm:pt>
    <dgm:pt modelId="{6D7838B5-977F-4268-9D90-E7C0BFB2FCA1}" type="pres">
      <dgm:prSet presAssocID="{2250C6FC-3146-421D-B74F-E1E323F65EE7}" presName="img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</dgm:spPr>
    </dgm:pt>
    <dgm:pt modelId="{462FCF41-005A-4A43-814D-33A404A6C500}" type="pres">
      <dgm:prSet presAssocID="{2250C6FC-3146-421D-B74F-E1E323F65EE7}" presName="text" presStyleLbl="node1" presStyleIdx="0" presStyleCnt="5">
        <dgm:presLayoutVars>
          <dgm:bulletEnabled val="1"/>
        </dgm:presLayoutVars>
      </dgm:prSet>
      <dgm:spPr/>
    </dgm:pt>
    <dgm:pt modelId="{0D3FC42A-156A-49DA-8B52-85FC32766C1C}" type="pres">
      <dgm:prSet presAssocID="{9BCD0ECE-1F47-45E5-BFF2-6EB503DB9CCD}" presName="spacer" presStyleCnt="0"/>
      <dgm:spPr/>
    </dgm:pt>
    <dgm:pt modelId="{777177C1-0958-4220-8F1B-F11D7E869A11}" type="pres">
      <dgm:prSet presAssocID="{35FB31BD-AA07-45FE-B992-2ADB40EFC4E9}" presName="comp" presStyleCnt="0"/>
      <dgm:spPr/>
    </dgm:pt>
    <dgm:pt modelId="{E5F5DD2E-36F3-45F2-B22A-197892C21971}" type="pres">
      <dgm:prSet presAssocID="{35FB31BD-AA07-45FE-B992-2ADB40EFC4E9}" presName="box" presStyleLbl="node1" presStyleIdx="1" presStyleCnt="5"/>
      <dgm:spPr/>
    </dgm:pt>
    <dgm:pt modelId="{70ADA56A-480E-4642-83AB-BB4DFE1FAA4C}" type="pres">
      <dgm:prSet presAssocID="{35FB31BD-AA07-45FE-B992-2ADB40EFC4E9}" presName="img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</dgm:spPr>
    </dgm:pt>
    <dgm:pt modelId="{CDD581D5-8CAE-4187-ABE5-050FCB6F8609}" type="pres">
      <dgm:prSet presAssocID="{35FB31BD-AA07-45FE-B992-2ADB40EFC4E9}" presName="text" presStyleLbl="node1" presStyleIdx="1" presStyleCnt="5">
        <dgm:presLayoutVars>
          <dgm:bulletEnabled val="1"/>
        </dgm:presLayoutVars>
      </dgm:prSet>
      <dgm:spPr/>
    </dgm:pt>
    <dgm:pt modelId="{02145E68-81DA-4C31-85B8-5AD17B9A5EEE}" type="pres">
      <dgm:prSet presAssocID="{1A5DA1B5-20B7-40DA-9748-0F46743ED220}" presName="spacer" presStyleCnt="0"/>
      <dgm:spPr/>
    </dgm:pt>
    <dgm:pt modelId="{040B3732-53A2-423D-BA37-EAB8B78CDA6E}" type="pres">
      <dgm:prSet presAssocID="{2185FCA4-7FB3-4707-A752-14ECAED89AB3}" presName="comp" presStyleCnt="0"/>
      <dgm:spPr/>
    </dgm:pt>
    <dgm:pt modelId="{FD3D0D2B-F840-4557-8D7B-31E762C6A02D}" type="pres">
      <dgm:prSet presAssocID="{2185FCA4-7FB3-4707-A752-14ECAED89AB3}" presName="box" presStyleLbl="node1" presStyleIdx="2" presStyleCnt="5"/>
      <dgm:spPr/>
    </dgm:pt>
    <dgm:pt modelId="{DF3D1B6E-1992-4DC2-83F5-C2B2A8853F4E}" type="pres">
      <dgm:prSet presAssocID="{2185FCA4-7FB3-4707-A752-14ECAED89AB3}" presName="img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</dgm:spPr>
    </dgm:pt>
    <dgm:pt modelId="{99237065-7481-4D6E-94D4-5ED82E2E7E5B}" type="pres">
      <dgm:prSet presAssocID="{2185FCA4-7FB3-4707-A752-14ECAED89AB3}" presName="text" presStyleLbl="node1" presStyleIdx="2" presStyleCnt="5">
        <dgm:presLayoutVars>
          <dgm:bulletEnabled val="1"/>
        </dgm:presLayoutVars>
      </dgm:prSet>
      <dgm:spPr/>
    </dgm:pt>
    <dgm:pt modelId="{CAA6E97A-A2DE-4DC0-9F69-DE2A097A1391}" type="pres">
      <dgm:prSet presAssocID="{787C4EC0-789A-43CD-9702-AFF9B5FA2FAB}" presName="spacer" presStyleCnt="0"/>
      <dgm:spPr/>
    </dgm:pt>
    <dgm:pt modelId="{33208209-EBA6-4544-90D1-24572AD78595}" type="pres">
      <dgm:prSet presAssocID="{F8F12FDA-545F-4048-B88F-B8802511DB0C}" presName="comp" presStyleCnt="0"/>
      <dgm:spPr/>
    </dgm:pt>
    <dgm:pt modelId="{C03D4D3D-3FAC-412B-9013-DA583201348B}" type="pres">
      <dgm:prSet presAssocID="{F8F12FDA-545F-4048-B88F-B8802511DB0C}" presName="box" presStyleLbl="node1" presStyleIdx="3" presStyleCnt="5"/>
      <dgm:spPr/>
    </dgm:pt>
    <dgm:pt modelId="{96C5BA7C-F58C-416E-B1F0-847B789DD510}" type="pres">
      <dgm:prSet presAssocID="{F8F12FDA-545F-4048-B88F-B8802511DB0C}" presName="img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4834A072-3407-483E-A55A-F8E44444A1CB}" type="pres">
      <dgm:prSet presAssocID="{F8F12FDA-545F-4048-B88F-B8802511DB0C}" presName="text" presStyleLbl="node1" presStyleIdx="3" presStyleCnt="5">
        <dgm:presLayoutVars>
          <dgm:bulletEnabled val="1"/>
        </dgm:presLayoutVars>
      </dgm:prSet>
      <dgm:spPr/>
    </dgm:pt>
    <dgm:pt modelId="{962B5134-CB58-4BF1-9BDE-5953AF55C148}" type="pres">
      <dgm:prSet presAssocID="{32161589-E79A-401D-934C-A3DA03118C19}" presName="spacer" presStyleCnt="0"/>
      <dgm:spPr/>
    </dgm:pt>
    <dgm:pt modelId="{D2C99041-619B-462C-A28B-C0B20CC563EF}" type="pres">
      <dgm:prSet presAssocID="{DBE69ED4-063F-4C4F-94A9-C849A57400C0}" presName="comp" presStyleCnt="0"/>
      <dgm:spPr/>
    </dgm:pt>
    <dgm:pt modelId="{C1F5E0BA-18C4-4E5D-B85E-B98A983D1CAD}" type="pres">
      <dgm:prSet presAssocID="{DBE69ED4-063F-4C4F-94A9-C849A57400C0}" presName="box" presStyleLbl="node1" presStyleIdx="4" presStyleCnt="5"/>
      <dgm:spPr/>
    </dgm:pt>
    <dgm:pt modelId="{3FA7CDDE-1362-4538-BF38-78F774E66B63}" type="pres">
      <dgm:prSet presAssocID="{DBE69ED4-063F-4C4F-94A9-C849A57400C0}" presName="img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3000" b="-43000"/>
          </a:stretch>
        </a:blipFill>
      </dgm:spPr>
    </dgm:pt>
    <dgm:pt modelId="{DD48A9BC-2DC7-4E24-9D6B-A1D486B8C46E}" type="pres">
      <dgm:prSet presAssocID="{DBE69ED4-063F-4C4F-94A9-C849A57400C0}" presName="text" presStyleLbl="node1" presStyleIdx="4" presStyleCnt="5">
        <dgm:presLayoutVars>
          <dgm:bulletEnabled val="1"/>
        </dgm:presLayoutVars>
      </dgm:prSet>
      <dgm:spPr/>
    </dgm:pt>
  </dgm:ptLst>
  <dgm:cxnLst>
    <dgm:cxn modelId="{B9506A00-4B45-480F-95C9-EE6490C4C6B0}" type="presOf" srcId="{2185FCA4-7FB3-4707-A752-14ECAED89AB3}" destId="{99237065-7481-4D6E-94D4-5ED82E2E7E5B}" srcOrd="1" destOrd="0" presId="urn:microsoft.com/office/officeart/2005/8/layout/vList4"/>
    <dgm:cxn modelId="{95472805-911C-4737-AD3D-8210D5C9EC65}" srcId="{C1D7D1F0-3E14-4ADE-8EDF-73B129A1C57C}" destId="{F8F12FDA-545F-4048-B88F-B8802511DB0C}" srcOrd="3" destOrd="0" parTransId="{A173C6A5-6F9F-4943-A942-D34CBAEEAF25}" sibTransId="{32161589-E79A-401D-934C-A3DA03118C19}"/>
    <dgm:cxn modelId="{BE2AE408-5B3E-4A2B-80AE-22281934ECA4}" type="presOf" srcId="{2185FCA4-7FB3-4707-A752-14ECAED89AB3}" destId="{FD3D0D2B-F840-4557-8D7B-31E762C6A02D}" srcOrd="0" destOrd="0" presId="urn:microsoft.com/office/officeart/2005/8/layout/vList4"/>
    <dgm:cxn modelId="{1A8E5D11-5259-4666-BA17-E7C464132FCD}" srcId="{C1D7D1F0-3E14-4ADE-8EDF-73B129A1C57C}" destId="{2185FCA4-7FB3-4707-A752-14ECAED89AB3}" srcOrd="2" destOrd="0" parTransId="{9C1ABA92-701B-4C8B-A3DE-37B00E8F948F}" sibTransId="{787C4EC0-789A-43CD-9702-AFF9B5FA2FAB}"/>
    <dgm:cxn modelId="{D43DE612-D801-4CEC-BD1F-C3E44A07B6F0}" type="presOf" srcId="{F8F12FDA-545F-4048-B88F-B8802511DB0C}" destId="{4834A072-3407-483E-A55A-F8E44444A1CB}" srcOrd="1" destOrd="0" presId="urn:microsoft.com/office/officeart/2005/8/layout/vList4"/>
    <dgm:cxn modelId="{16AD161E-7630-4E5D-BA2C-93FC3276B8AB}" type="presOf" srcId="{C1D7D1F0-3E14-4ADE-8EDF-73B129A1C57C}" destId="{DA1743CD-B3F0-4131-B1AE-FD21213771D2}" srcOrd="0" destOrd="0" presId="urn:microsoft.com/office/officeart/2005/8/layout/vList4"/>
    <dgm:cxn modelId="{A532FD1E-6DB0-4478-9BE3-AEEA29A75400}" type="presOf" srcId="{35FB31BD-AA07-45FE-B992-2ADB40EFC4E9}" destId="{CDD581D5-8CAE-4187-ABE5-050FCB6F8609}" srcOrd="1" destOrd="0" presId="urn:microsoft.com/office/officeart/2005/8/layout/vList4"/>
    <dgm:cxn modelId="{E23EB421-ADD8-497D-8103-485CD361F917}" srcId="{C1D7D1F0-3E14-4ADE-8EDF-73B129A1C57C}" destId="{2250C6FC-3146-421D-B74F-E1E323F65EE7}" srcOrd="0" destOrd="0" parTransId="{16C0E8F3-0E5B-4AE9-A29D-64D3D3129AE5}" sibTransId="{9BCD0ECE-1F47-45E5-BFF2-6EB503DB9CCD}"/>
    <dgm:cxn modelId="{D6301423-027B-4391-911D-82E4293D449A}" type="presOf" srcId="{4E4CF9B7-7FF6-42E3-AABE-6600BDDFD656}" destId="{99237065-7481-4D6E-94D4-5ED82E2E7E5B}" srcOrd="1" destOrd="1" presId="urn:microsoft.com/office/officeart/2005/8/layout/vList4"/>
    <dgm:cxn modelId="{663EC82F-039F-4062-8839-ABF684E4BF5E}" type="presOf" srcId="{93830A80-B814-420B-957B-1BF04E86CC48}" destId="{B66F42D4-9A41-4104-B549-839859BD37FE}" srcOrd="0" destOrd="1" presId="urn:microsoft.com/office/officeart/2005/8/layout/vList4"/>
    <dgm:cxn modelId="{F26F8F31-513F-435E-A769-51D2418B8AF6}" type="presOf" srcId="{4E4CF9B7-7FF6-42E3-AABE-6600BDDFD656}" destId="{FD3D0D2B-F840-4557-8D7B-31E762C6A02D}" srcOrd="0" destOrd="1" presId="urn:microsoft.com/office/officeart/2005/8/layout/vList4"/>
    <dgm:cxn modelId="{D421B25E-B00A-46B6-92D6-0D64B5E8398A}" srcId="{2250C6FC-3146-421D-B74F-E1E323F65EE7}" destId="{93830A80-B814-420B-957B-1BF04E86CC48}" srcOrd="0" destOrd="0" parTransId="{FB85A7C5-9421-4DF5-867E-757272FD98B6}" sibTransId="{CE91A230-B161-4BDA-822A-26828F415B1F}"/>
    <dgm:cxn modelId="{B148D45F-8CE5-4D7F-AFE4-E88B99AF3086}" srcId="{F8F12FDA-545F-4048-B88F-B8802511DB0C}" destId="{0421A532-898B-468B-AB11-3495F7930075}" srcOrd="1" destOrd="0" parTransId="{7703616B-A8A4-41A2-BDA1-7C388FCC5D78}" sibTransId="{330717E7-94AE-444C-B16E-9665855781D2}"/>
    <dgm:cxn modelId="{6200F84D-B9CF-4247-B52B-FEA288C2FD96}" type="presOf" srcId="{DBE69ED4-063F-4C4F-94A9-C849A57400C0}" destId="{DD48A9BC-2DC7-4E24-9D6B-A1D486B8C46E}" srcOrd="1" destOrd="0" presId="urn:microsoft.com/office/officeart/2005/8/layout/vList4"/>
    <dgm:cxn modelId="{4B89B371-D010-4A4E-A147-20D6C6AF8745}" type="presOf" srcId="{8737E810-7CC0-4EA2-8B24-7A7F741FE8C6}" destId="{C1F5E0BA-18C4-4E5D-B85E-B98A983D1CAD}" srcOrd="0" destOrd="1" presId="urn:microsoft.com/office/officeart/2005/8/layout/vList4"/>
    <dgm:cxn modelId="{80B4B359-AAF6-4E0D-B6B8-C243170714CB}" srcId="{C1D7D1F0-3E14-4ADE-8EDF-73B129A1C57C}" destId="{35FB31BD-AA07-45FE-B992-2ADB40EFC4E9}" srcOrd="1" destOrd="0" parTransId="{260A4049-07B5-4F6D-8010-466BFC8C2896}" sibTransId="{1A5DA1B5-20B7-40DA-9748-0F46743ED220}"/>
    <dgm:cxn modelId="{5802ED7A-CFF5-47F8-8FF5-BBCD1CDA3DFB}" srcId="{2185FCA4-7FB3-4707-A752-14ECAED89AB3}" destId="{4E4CF9B7-7FF6-42E3-AABE-6600BDDFD656}" srcOrd="0" destOrd="0" parTransId="{00D9DF08-5BCF-40BE-9339-E6BD32A7BE9A}" sibTransId="{35595985-3E50-4EEB-A52A-D2E7807A4E7D}"/>
    <dgm:cxn modelId="{DE6B4A7F-A7AD-4AD2-BE6E-E63B681A1D08}" type="presOf" srcId="{DBE69ED4-063F-4C4F-94A9-C849A57400C0}" destId="{C1F5E0BA-18C4-4E5D-B85E-B98A983D1CAD}" srcOrd="0" destOrd="0" presId="urn:microsoft.com/office/officeart/2005/8/layout/vList4"/>
    <dgm:cxn modelId="{32277382-F057-4E5A-B74C-7B8DC1CDB3D1}" type="presOf" srcId="{8737E810-7CC0-4EA2-8B24-7A7F741FE8C6}" destId="{DD48A9BC-2DC7-4E24-9D6B-A1D486B8C46E}" srcOrd="1" destOrd="1" presId="urn:microsoft.com/office/officeart/2005/8/layout/vList4"/>
    <dgm:cxn modelId="{A4323491-0D0B-4476-8EE1-D545AA303842}" type="presOf" srcId="{0421A532-898B-468B-AB11-3495F7930075}" destId="{4834A072-3407-483E-A55A-F8E44444A1CB}" srcOrd="1" destOrd="2" presId="urn:microsoft.com/office/officeart/2005/8/layout/vList4"/>
    <dgm:cxn modelId="{EA990F93-0BA4-4887-9FED-CC12EAD57E6D}" srcId="{35FB31BD-AA07-45FE-B992-2ADB40EFC4E9}" destId="{0E643E58-20B5-470E-BB60-6BF2D23FDBBA}" srcOrd="0" destOrd="0" parTransId="{21455C18-FBE9-432C-9ACD-E6451B1AABF2}" sibTransId="{9AAB5665-AA3C-4FF0-AF11-821EBB437544}"/>
    <dgm:cxn modelId="{224D4E94-F3FC-4840-9AD6-3A1007A8052D}" type="presOf" srcId="{2250C6FC-3146-421D-B74F-E1E323F65EE7}" destId="{B66F42D4-9A41-4104-B549-839859BD37FE}" srcOrd="0" destOrd="0" presId="urn:microsoft.com/office/officeart/2005/8/layout/vList4"/>
    <dgm:cxn modelId="{7A34B096-BCE1-4BD0-8ED7-515D4DED6CEA}" type="presOf" srcId="{93830A80-B814-420B-957B-1BF04E86CC48}" destId="{462FCF41-005A-4A43-814D-33A404A6C500}" srcOrd="1" destOrd="1" presId="urn:microsoft.com/office/officeart/2005/8/layout/vList4"/>
    <dgm:cxn modelId="{C610419C-C657-4AD8-88BF-6FB59563D5D8}" type="presOf" srcId="{2250C6FC-3146-421D-B74F-E1E323F65EE7}" destId="{462FCF41-005A-4A43-814D-33A404A6C500}" srcOrd="1" destOrd="0" presId="urn:microsoft.com/office/officeart/2005/8/layout/vList4"/>
    <dgm:cxn modelId="{A4D5F39C-AE40-4249-97D5-365F61FF64EC}" type="presOf" srcId="{BE16E609-01EB-43A2-9D77-3C15F309CDC9}" destId="{4834A072-3407-483E-A55A-F8E44444A1CB}" srcOrd="1" destOrd="1" presId="urn:microsoft.com/office/officeart/2005/8/layout/vList4"/>
    <dgm:cxn modelId="{58B2D2A0-712C-49FB-B37D-17DD3B52DACB}" type="presOf" srcId="{F8F12FDA-545F-4048-B88F-B8802511DB0C}" destId="{C03D4D3D-3FAC-412B-9013-DA583201348B}" srcOrd="0" destOrd="0" presId="urn:microsoft.com/office/officeart/2005/8/layout/vList4"/>
    <dgm:cxn modelId="{24AA12B2-631B-4E4E-9DDC-7CDC6877CA2E}" type="presOf" srcId="{BE16E609-01EB-43A2-9D77-3C15F309CDC9}" destId="{C03D4D3D-3FAC-412B-9013-DA583201348B}" srcOrd="0" destOrd="1" presId="urn:microsoft.com/office/officeart/2005/8/layout/vList4"/>
    <dgm:cxn modelId="{E56C84B6-305F-4236-A8D1-90F03341EB84}" srcId="{DBE69ED4-063F-4C4F-94A9-C849A57400C0}" destId="{8737E810-7CC0-4EA2-8B24-7A7F741FE8C6}" srcOrd="0" destOrd="0" parTransId="{5AE24FDD-4A29-4511-82C7-6D401DC1161F}" sibTransId="{ED28E338-24A0-477C-B8DB-C3D43F5A7177}"/>
    <dgm:cxn modelId="{B0F290C3-EBBE-436A-8C8C-77E8A1848622}" type="presOf" srcId="{0E643E58-20B5-470E-BB60-6BF2D23FDBBA}" destId="{CDD581D5-8CAE-4187-ABE5-050FCB6F8609}" srcOrd="1" destOrd="1" presId="urn:microsoft.com/office/officeart/2005/8/layout/vList4"/>
    <dgm:cxn modelId="{7CB397DA-C4F8-4FD6-8C92-EEA974670141}" srcId="{C1D7D1F0-3E14-4ADE-8EDF-73B129A1C57C}" destId="{DBE69ED4-063F-4C4F-94A9-C849A57400C0}" srcOrd="4" destOrd="0" parTransId="{6709C086-6AA0-4C30-8DB1-89A58C10451D}" sibTransId="{F1304B40-2008-42AA-8ED7-F93ABF6337D0}"/>
    <dgm:cxn modelId="{2D9D95E7-CA4D-437D-9F98-06007F844D62}" type="presOf" srcId="{35FB31BD-AA07-45FE-B992-2ADB40EFC4E9}" destId="{E5F5DD2E-36F3-45F2-B22A-197892C21971}" srcOrd="0" destOrd="0" presId="urn:microsoft.com/office/officeart/2005/8/layout/vList4"/>
    <dgm:cxn modelId="{D266AAEE-C195-4EC5-BADA-7C5042D428B5}" type="presOf" srcId="{0E643E58-20B5-470E-BB60-6BF2D23FDBBA}" destId="{E5F5DD2E-36F3-45F2-B22A-197892C21971}" srcOrd="0" destOrd="1" presId="urn:microsoft.com/office/officeart/2005/8/layout/vList4"/>
    <dgm:cxn modelId="{73A2F4F2-F245-423C-9A07-2CA583868FB3}" srcId="{F8F12FDA-545F-4048-B88F-B8802511DB0C}" destId="{BE16E609-01EB-43A2-9D77-3C15F309CDC9}" srcOrd="0" destOrd="0" parTransId="{71213BCE-368E-44F5-A041-8E674BB46423}" sibTransId="{0353A278-8B03-41E6-9788-ADCCA1F1CBA9}"/>
    <dgm:cxn modelId="{8D2B6AFE-D513-4321-ACBB-9700E3DA94D1}" type="presOf" srcId="{0421A532-898B-468B-AB11-3495F7930075}" destId="{C03D4D3D-3FAC-412B-9013-DA583201348B}" srcOrd="0" destOrd="2" presId="urn:microsoft.com/office/officeart/2005/8/layout/vList4"/>
    <dgm:cxn modelId="{7110630A-1437-4C24-BBD7-8A8777FBF68F}" type="presParOf" srcId="{DA1743CD-B3F0-4131-B1AE-FD21213771D2}" destId="{6E62A6DC-460D-416A-B4B5-1B0AA89C52C2}" srcOrd="0" destOrd="0" presId="urn:microsoft.com/office/officeart/2005/8/layout/vList4"/>
    <dgm:cxn modelId="{CFD2A569-9EC8-4B33-A5CE-185FB470D525}" type="presParOf" srcId="{6E62A6DC-460D-416A-B4B5-1B0AA89C52C2}" destId="{B66F42D4-9A41-4104-B549-839859BD37FE}" srcOrd="0" destOrd="0" presId="urn:microsoft.com/office/officeart/2005/8/layout/vList4"/>
    <dgm:cxn modelId="{E1371B10-5A11-4736-B0B4-EACC853A0622}" type="presParOf" srcId="{6E62A6DC-460D-416A-B4B5-1B0AA89C52C2}" destId="{6D7838B5-977F-4268-9D90-E7C0BFB2FCA1}" srcOrd="1" destOrd="0" presId="urn:microsoft.com/office/officeart/2005/8/layout/vList4"/>
    <dgm:cxn modelId="{F2ABAEDF-A085-46E3-BED8-B33BAA11CD39}" type="presParOf" srcId="{6E62A6DC-460D-416A-B4B5-1B0AA89C52C2}" destId="{462FCF41-005A-4A43-814D-33A404A6C500}" srcOrd="2" destOrd="0" presId="urn:microsoft.com/office/officeart/2005/8/layout/vList4"/>
    <dgm:cxn modelId="{D41AE7D3-2508-40EE-A52D-6405B67BB6C6}" type="presParOf" srcId="{DA1743CD-B3F0-4131-B1AE-FD21213771D2}" destId="{0D3FC42A-156A-49DA-8B52-85FC32766C1C}" srcOrd="1" destOrd="0" presId="urn:microsoft.com/office/officeart/2005/8/layout/vList4"/>
    <dgm:cxn modelId="{75948501-D3CD-4BC4-AC3A-9549780C95A9}" type="presParOf" srcId="{DA1743CD-B3F0-4131-B1AE-FD21213771D2}" destId="{777177C1-0958-4220-8F1B-F11D7E869A11}" srcOrd="2" destOrd="0" presId="urn:microsoft.com/office/officeart/2005/8/layout/vList4"/>
    <dgm:cxn modelId="{916AECD1-8EA9-421C-A02E-A9D2C0CEA359}" type="presParOf" srcId="{777177C1-0958-4220-8F1B-F11D7E869A11}" destId="{E5F5DD2E-36F3-45F2-B22A-197892C21971}" srcOrd="0" destOrd="0" presId="urn:microsoft.com/office/officeart/2005/8/layout/vList4"/>
    <dgm:cxn modelId="{72830254-2321-4357-A847-9C1433471202}" type="presParOf" srcId="{777177C1-0958-4220-8F1B-F11D7E869A11}" destId="{70ADA56A-480E-4642-83AB-BB4DFE1FAA4C}" srcOrd="1" destOrd="0" presId="urn:microsoft.com/office/officeart/2005/8/layout/vList4"/>
    <dgm:cxn modelId="{71CDD1D6-73F5-45D1-9FA0-AE4D5701A61B}" type="presParOf" srcId="{777177C1-0958-4220-8F1B-F11D7E869A11}" destId="{CDD581D5-8CAE-4187-ABE5-050FCB6F8609}" srcOrd="2" destOrd="0" presId="urn:microsoft.com/office/officeart/2005/8/layout/vList4"/>
    <dgm:cxn modelId="{61D8F116-35A4-4250-8844-DF717C83EC8F}" type="presParOf" srcId="{DA1743CD-B3F0-4131-B1AE-FD21213771D2}" destId="{02145E68-81DA-4C31-85B8-5AD17B9A5EEE}" srcOrd="3" destOrd="0" presId="urn:microsoft.com/office/officeart/2005/8/layout/vList4"/>
    <dgm:cxn modelId="{088E3A1B-7D08-429F-96B5-C14A11549732}" type="presParOf" srcId="{DA1743CD-B3F0-4131-B1AE-FD21213771D2}" destId="{040B3732-53A2-423D-BA37-EAB8B78CDA6E}" srcOrd="4" destOrd="0" presId="urn:microsoft.com/office/officeart/2005/8/layout/vList4"/>
    <dgm:cxn modelId="{9C12308E-CCB2-4F13-AF45-CE3C4863BD44}" type="presParOf" srcId="{040B3732-53A2-423D-BA37-EAB8B78CDA6E}" destId="{FD3D0D2B-F840-4557-8D7B-31E762C6A02D}" srcOrd="0" destOrd="0" presId="urn:microsoft.com/office/officeart/2005/8/layout/vList4"/>
    <dgm:cxn modelId="{752DDF9A-238E-4767-802B-64693E87667A}" type="presParOf" srcId="{040B3732-53A2-423D-BA37-EAB8B78CDA6E}" destId="{DF3D1B6E-1992-4DC2-83F5-C2B2A8853F4E}" srcOrd="1" destOrd="0" presId="urn:microsoft.com/office/officeart/2005/8/layout/vList4"/>
    <dgm:cxn modelId="{903CFE30-F73F-40FD-83F8-C0B17ED0E8C0}" type="presParOf" srcId="{040B3732-53A2-423D-BA37-EAB8B78CDA6E}" destId="{99237065-7481-4D6E-94D4-5ED82E2E7E5B}" srcOrd="2" destOrd="0" presId="urn:microsoft.com/office/officeart/2005/8/layout/vList4"/>
    <dgm:cxn modelId="{EF4798BF-A911-47CF-A956-81BB7071AE9E}" type="presParOf" srcId="{DA1743CD-B3F0-4131-B1AE-FD21213771D2}" destId="{CAA6E97A-A2DE-4DC0-9F69-DE2A097A1391}" srcOrd="5" destOrd="0" presId="urn:microsoft.com/office/officeart/2005/8/layout/vList4"/>
    <dgm:cxn modelId="{F1E1A10D-6CB2-49C1-AF1C-867113B9482D}" type="presParOf" srcId="{DA1743CD-B3F0-4131-B1AE-FD21213771D2}" destId="{33208209-EBA6-4544-90D1-24572AD78595}" srcOrd="6" destOrd="0" presId="urn:microsoft.com/office/officeart/2005/8/layout/vList4"/>
    <dgm:cxn modelId="{E3297854-076B-4CD5-ABB0-8701C61AA75F}" type="presParOf" srcId="{33208209-EBA6-4544-90D1-24572AD78595}" destId="{C03D4D3D-3FAC-412B-9013-DA583201348B}" srcOrd="0" destOrd="0" presId="urn:microsoft.com/office/officeart/2005/8/layout/vList4"/>
    <dgm:cxn modelId="{FC82F795-46A4-40AD-A67F-28AA1844D0DF}" type="presParOf" srcId="{33208209-EBA6-4544-90D1-24572AD78595}" destId="{96C5BA7C-F58C-416E-B1F0-847B789DD510}" srcOrd="1" destOrd="0" presId="urn:microsoft.com/office/officeart/2005/8/layout/vList4"/>
    <dgm:cxn modelId="{CDE5B041-412F-4E93-BFE8-F76929D89AB4}" type="presParOf" srcId="{33208209-EBA6-4544-90D1-24572AD78595}" destId="{4834A072-3407-483E-A55A-F8E44444A1CB}" srcOrd="2" destOrd="0" presId="urn:microsoft.com/office/officeart/2005/8/layout/vList4"/>
    <dgm:cxn modelId="{A83F7178-CD22-4720-8BF7-F03888A4193D}" type="presParOf" srcId="{DA1743CD-B3F0-4131-B1AE-FD21213771D2}" destId="{962B5134-CB58-4BF1-9BDE-5953AF55C148}" srcOrd="7" destOrd="0" presId="urn:microsoft.com/office/officeart/2005/8/layout/vList4"/>
    <dgm:cxn modelId="{2948CF45-F6DC-4296-A72C-C73F235B3917}" type="presParOf" srcId="{DA1743CD-B3F0-4131-B1AE-FD21213771D2}" destId="{D2C99041-619B-462C-A28B-C0B20CC563EF}" srcOrd="8" destOrd="0" presId="urn:microsoft.com/office/officeart/2005/8/layout/vList4"/>
    <dgm:cxn modelId="{D9727EE3-0E0D-4417-9ACF-BD54E1735674}" type="presParOf" srcId="{D2C99041-619B-462C-A28B-C0B20CC563EF}" destId="{C1F5E0BA-18C4-4E5D-B85E-B98A983D1CAD}" srcOrd="0" destOrd="0" presId="urn:microsoft.com/office/officeart/2005/8/layout/vList4"/>
    <dgm:cxn modelId="{2E026D50-B0EE-4FFF-973F-83EC2ED1419E}" type="presParOf" srcId="{D2C99041-619B-462C-A28B-C0B20CC563EF}" destId="{3FA7CDDE-1362-4538-BF38-78F774E66B63}" srcOrd="1" destOrd="0" presId="urn:microsoft.com/office/officeart/2005/8/layout/vList4"/>
    <dgm:cxn modelId="{3608E59D-DB0E-4E17-A48B-65AC1857A01C}" type="presParOf" srcId="{D2C99041-619B-462C-A28B-C0B20CC563EF}" destId="{DD48A9BC-2DC7-4E24-9D6B-A1D486B8C46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F42D4-9A41-4104-B549-839859BD37FE}">
      <dsp:nvSpPr>
        <dsp:cNvPr id="0" name=""/>
        <dsp:cNvSpPr/>
      </dsp:nvSpPr>
      <dsp:spPr>
        <a:xfrm>
          <a:off x="0" y="0"/>
          <a:ext cx="8291264" cy="921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Policy 		</a:t>
          </a:r>
          <a:r>
            <a:rPr lang="en-CA" sz="1800" b="1" kern="1200" dirty="0"/>
            <a:t>3</a:t>
          </a:r>
          <a:r>
            <a:rPr lang="en-CA" sz="1800" kern="1200" dirty="0"/>
            <a:t> 	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Policies help to promote coherence by identifying broad priorities across international assistance, but there was some lack of clarity as new policies were rolled out</a:t>
          </a:r>
        </a:p>
      </dsp:txBody>
      <dsp:txXfrm>
        <a:off x="1750445" y="0"/>
        <a:ext cx="6540818" cy="921924"/>
      </dsp:txXfrm>
    </dsp:sp>
    <dsp:sp modelId="{6D7838B5-977F-4268-9D90-E7C0BFB2FCA1}">
      <dsp:nvSpPr>
        <dsp:cNvPr id="0" name=""/>
        <dsp:cNvSpPr/>
      </dsp:nvSpPr>
      <dsp:spPr>
        <a:xfrm>
          <a:off x="92192" y="92192"/>
          <a:ext cx="1658252" cy="7375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5DD2E-36F3-45F2-B22A-197892C21971}">
      <dsp:nvSpPr>
        <dsp:cNvPr id="0" name=""/>
        <dsp:cNvSpPr/>
      </dsp:nvSpPr>
      <dsp:spPr>
        <a:xfrm>
          <a:off x="0" y="1014116"/>
          <a:ext cx="8291264" cy="921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Institutional 	</a:t>
          </a:r>
          <a:r>
            <a:rPr lang="en-CA" sz="1800" b="1" kern="1200" dirty="0"/>
            <a:t>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Projects were typically complementarity and well-coordinated,  but were not guided by a strategic vision of international assistance in Colombia  </a:t>
          </a:r>
        </a:p>
      </dsp:txBody>
      <dsp:txXfrm>
        <a:off x="1750445" y="1014116"/>
        <a:ext cx="6540818" cy="921924"/>
      </dsp:txXfrm>
    </dsp:sp>
    <dsp:sp modelId="{70ADA56A-480E-4642-83AB-BB4DFE1FAA4C}">
      <dsp:nvSpPr>
        <dsp:cNvPr id="0" name=""/>
        <dsp:cNvSpPr/>
      </dsp:nvSpPr>
      <dsp:spPr>
        <a:xfrm>
          <a:off x="92192" y="1106309"/>
          <a:ext cx="1658252" cy="7375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D0D2B-F840-4557-8D7B-31E762C6A02D}">
      <dsp:nvSpPr>
        <dsp:cNvPr id="0" name=""/>
        <dsp:cNvSpPr/>
      </dsp:nvSpPr>
      <dsp:spPr>
        <a:xfrm>
          <a:off x="0" y="2028233"/>
          <a:ext cx="8291264" cy="921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Administrative 	</a:t>
          </a:r>
          <a:r>
            <a:rPr lang="en-CA" sz="1800" b="1" kern="1200" dirty="0"/>
            <a:t>1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Planning and coordination mechanisms are burdensome and do not incentivize integrated strategic planning</a:t>
          </a:r>
        </a:p>
      </dsp:txBody>
      <dsp:txXfrm>
        <a:off x="1750445" y="2028233"/>
        <a:ext cx="6540818" cy="921924"/>
      </dsp:txXfrm>
    </dsp:sp>
    <dsp:sp modelId="{DF3D1B6E-1992-4DC2-83F5-C2B2A8853F4E}">
      <dsp:nvSpPr>
        <dsp:cNvPr id="0" name=""/>
        <dsp:cNvSpPr/>
      </dsp:nvSpPr>
      <dsp:spPr>
        <a:xfrm>
          <a:off x="92192" y="2120426"/>
          <a:ext cx="1658252" cy="7375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D4D3D-3FAC-412B-9013-DA583201348B}">
      <dsp:nvSpPr>
        <dsp:cNvPr id="0" name=""/>
        <dsp:cNvSpPr/>
      </dsp:nvSpPr>
      <dsp:spPr>
        <a:xfrm>
          <a:off x="0" y="3042350"/>
          <a:ext cx="8291264" cy="921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Knowledge 	</a:t>
          </a:r>
          <a:r>
            <a:rPr lang="en-CA" sz="1800" b="1" kern="1200" dirty="0"/>
            <a:t>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Limited ability to leverage project lessons at the program level and across branches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Efforts to encourage sharing among projects in similar thematic areas</a:t>
          </a:r>
        </a:p>
      </dsp:txBody>
      <dsp:txXfrm>
        <a:off x="1750445" y="3042350"/>
        <a:ext cx="6540818" cy="921924"/>
      </dsp:txXfrm>
    </dsp:sp>
    <dsp:sp modelId="{96C5BA7C-F58C-416E-B1F0-847B789DD510}">
      <dsp:nvSpPr>
        <dsp:cNvPr id="0" name=""/>
        <dsp:cNvSpPr/>
      </dsp:nvSpPr>
      <dsp:spPr>
        <a:xfrm>
          <a:off x="92192" y="3134543"/>
          <a:ext cx="1658252" cy="7375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5E0BA-18C4-4E5D-B85E-B98A983D1CAD}">
      <dsp:nvSpPr>
        <dsp:cNvPr id="0" name=""/>
        <dsp:cNvSpPr/>
      </dsp:nvSpPr>
      <dsp:spPr>
        <a:xfrm>
          <a:off x="0" y="4056467"/>
          <a:ext cx="8291264" cy="921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Informal 	</a:t>
          </a:r>
          <a:r>
            <a:rPr lang="en-CA" sz="1800" b="1" kern="1200" dirty="0"/>
            <a:t>3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Informal sharing of project proposals and other information was crucial to ensuring that projects did not work at cross purposes and leveraged synergies where possible </a:t>
          </a:r>
        </a:p>
      </dsp:txBody>
      <dsp:txXfrm>
        <a:off x="1750445" y="4056467"/>
        <a:ext cx="6540818" cy="921924"/>
      </dsp:txXfrm>
    </dsp:sp>
    <dsp:sp modelId="{3FA7CDDE-1362-4538-BF38-78F774E66B63}">
      <dsp:nvSpPr>
        <dsp:cNvPr id="0" name=""/>
        <dsp:cNvSpPr/>
      </dsp:nvSpPr>
      <dsp:spPr>
        <a:xfrm>
          <a:off x="92192" y="4148660"/>
          <a:ext cx="1658252" cy="7375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3000" b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F42D4-9A41-4104-B549-839859BD37FE}">
      <dsp:nvSpPr>
        <dsp:cNvPr id="0" name=""/>
        <dsp:cNvSpPr/>
      </dsp:nvSpPr>
      <dsp:spPr>
        <a:xfrm>
          <a:off x="0" y="0"/>
          <a:ext cx="8291264" cy="9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Policy 		</a:t>
          </a:r>
          <a:r>
            <a:rPr lang="en-CA" sz="1700" b="1" kern="1200" dirty="0"/>
            <a:t>3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Departmental policies help to promote coherence by identifying broad priorities across streams</a:t>
          </a:r>
        </a:p>
      </dsp:txBody>
      <dsp:txXfrm>
        <a:off x="1748867" y="0"/>
        <a:ext cx="6542396" cy="906147"/>
      </dsp:txXfrm>
    </dsp:sp>
    <dsp:sp modelId="{6D7838B5-977F-4268-9D90-E7C0BFB2FCA1}">
      <dsp:nvSpPr>
        <dsp:cNvPr id="0" name=""/>
        <dsp:cNvSpPr/>
      </dsp:nvSpPr>
      <dsp:spPr>
        <a:xfrm>
          <a:off x="90614" y="90614"/>
          <a:ext cx="1658252" cy="7249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5DD2E-36F3-45F2-B22A-197892C21971}">
      <dsp:nvSpPr>
        <dsp:cNvPr id="0" name=""/>
        <dsp:cNvSpPr/>
      </dsp:nvSpPr>
      <dsp:spPr>
        <a:xfrm>
          <a:off x="0" y="996762"/>
          <a:ext cx="8291264" cy="9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Institutional	</a:t>
          </a:r>
          <a:r>
            <a:rPr lang="en-CA" sz="1700" b="1" kern="1200" dirty="0"/>
            <a:t>1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There are few formal mechanisms to develop and a strategic vision and shared strategy across international engagement</a:t>
          </a:r>
        </a:p>
      </dsp:txBody>
      <dsp:txXfrm>
        <a:off x="1748867" y="996762"/>
        <a:ext cx="6542396" cy="906147"/>
      </dsp:txXfrm>
    </dsp:sp>
    <dsp:sp modelId="{70ADA56A-480E-4642-83AB-BB4DFE1FAA4C}">
      <dsp:nvSpPr>
        <dsp:cNvPr id="0" name=""/>
        <dsp:cNvSpPr/>
      </dsp:nvSpPr>
      <dsp:spPr>
        <a:xfrm>
          <a:off x="90614" y="1087377"/>
          <a:ext cx="1658252" cy="7249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D0D2B-F840-4557-8D7B-31E762C6A02D}">
      <dsp:nvSpPr>
        <dsp:cNvPr id="0" name=""/>
        <dsp:cNvSpPr/>
      </dsp:nvSpPr>
      <dsp:spPr>
        <a:xfrm>
          <a:off x="0" y="1993524"/>
          <a:ext cx="8291264" cy="9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Administrative	</a:t>
          </a:r>
          <a:r>
            <a:rPr lang="en-CA" sz="1700" b="1" kern="1200" dirty="0"/>
            <a:t>1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Planning and coordination mechanisms are burdensome and do not incentivize collaborative, strategic planning</a:t>
          </a:r>
        </a:p>
      </dsp:txBody>
      <dsp:txXfrm>
        <a:off x="1748867" y="1993524"/>
        <a:ext cx="6542396" cy="906147"/>
      </dsp:txXfrm>
    </dsp:sp>
    <dsp:sp modelId="{DF3D1B6E-1992-4DC2-83F5-C2B2A8853F4E}">
      <dsp:nvSpPr>
        <dsp:cNvPr id="0" name=""/>
        <dsp:cNvSpPr/>
      </dsp:nvSpPr>
      <dsp:spPr>
        <a:xfrm>
          <a:off x="90614" y="2084139"/>
          <a:ext cx="1658252" cy="7249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D4D3D-3FAC-412B-9013-DA583201348B}">
      <dsp:nvSpPr>
        <dsp:cNvPr id="0" name=""/>
        <dsp:cNvSpPr/>
      </dsp:nvSpPr>
      <dsp:spPr>
        <a:xfrm>
          <a:off x="0" y="2990286"/>
          <a:ext cx="8291264" cy="9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Knowledge 	</a:t>
          </a:r>
          <a:r>
            <a:rPr lang="en-CA" sz="1700" b="1" kern="1200" dirty="0"/>
            <a:t>2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Limited ability to leverage information across streams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Some efforts to encourage information sharing where necessary or useful </a:t>
          </a:r>
        </a:p>
      </dsp:txBody>
      <dsp:txXfrm>
        <a:off x="1748867" y="2990286"/>
        <a:ext cx="6542396" cy="906147"/>
      </dsp:txXfrm>
    </dsp:sp>
    <dsp:sp modelId="{96C5BA7C-F58C-416E-B1F0-847B789DD510}">
      <dsp:nvSpPr>
        <dsp:cNvPr id="0" name=""/>
        <dsp:cNvSpPr/>
      </dsp:nvSpPr>
      <dsp:spPr>
        <a:xfrm>
          <a:off x="90614" y="3080901"/>
          <a:ext cx="1658252" cy="7249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5E0BA-18C4-4E5D-B85E-B98A983D1CAD}">
      <dsp:nvSpPr>
        <dsp:cNvPr id="0" name=""/>
        <dsp:cNvSpPr/>
      </dsp:nvSpPr>
      <dsp:spPr>
        <a:xfrm>
          <a:off x="0" y="3987049"/>
          <a:ext cx="8291264" cy="90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 dirty="0"/>
            <a:t>Informal 	</a:t>
          </a:r>
          <a:r>
            <a:rPr lang="en-CA" sz="1700" b="1" kern="1200" dirty="0"/>
            <a:t>3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kern="1200" dirty="0"/>
            <a:t>In the absence of formal incentives and structures. informal sharing of information was crucial to ensuring coherence across international engagement</a:t>
          </a:r>
        </a:p>
      </dsp:txBody>
      <dsp:txXfrm>
        <a:off x="1748867" y="3987049"/>
        <a:ext cx="6542396" cy="906147"/>
      </dsp:txXfrm>
    </dsp:sp>
    <dsp:sp modelId="{3FA7CDDE-1362-4538-BF38-78F774E66B63}">
      <dsp:nvSpPr>
        <dsp:cNvPr id="0" name=""/>
        <dsp:cNvSpPr/>
      </dsp:nvSpPr>
      <dsp:spPr>
        <a:xfrm>
          <a:off x="90614" y="4077663"/>
          <a:ext cx="1658252" cy="7249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3000" b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CC42C-13AB-BC45-851C-4F7501C8C12D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A0025-62BD-9143-9C93-18B9E6B34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7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Differeing</a:t>
            </a:r>
            <a:r>
              <a:rPr lang="en-US" dirty="0"/>
              <a:t> values, goals and mandates make it hard to have a common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A0025-62BD-9143-9C93-18B9E6B346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95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Internal: within a program such as development programming by GAC at the country level</a:t>
            </a:r>
          </a:p>
          <a:p>
            <a:r>
              <a:rPr lang="en-US" dirty="0"/>
              <a:t>Intra-organisational: how trade, development and diplomacy cohere</a:t>
            </a:r>
          </a:p>
          <a:p>
            <a:r>
              <a:rPr lang="en-US" dirty="0"/>
              <a:t>Inter-organizational coherence: GAC, EDC, IRCC – immigration refugees and citizenship Canada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A0025-62BD-9143-9C93-18B9E6B346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8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Policy Coherence: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complementary objectives and priorities guided by a shared policy suite</a:t>
            </a:r>
            <a:r>
              <a:rPr lang="en-CA" dirty="0">
                <a:effectLst/>
              </a:rPr>
              <a:t> </a:t>
            </a:r>
          </a:p>
          <a:p>
            <a:r>
              <a:rPr lang="en-CA" dirty="0">
                <a:effectLst/>
              </a:rPr>
              <a:t>Organizational Coherence: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Engagement in Colombia is guided by a shared vision and strategy for how different parts of the department will individually and/or collectively achieve it</a:t>
            </a:r>
            <a:r>
              <a:rPr lang="en-CA" dirty="0">
                <a:effectLst/>
              </a:rPr>
              <a:t> </a:t>
            </a:r>
          </a:p>
          <a:p>
            <a:r>
              <a:rPr lang="en-CA" dirty="0">
                <a:effectLst/>
              </a:rPr>
              <a:t>Administrative Coherence: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 planning, coordination and reporting tools are supportive of complementary and collaborative programming</a:t>
            </a:r>
            <a:r>
              <a:rPr lang="en-CA" dirty="0">
                <a:effectLst/>
              </a:rPr>
              <a:t> </a:t>
            </a:r>
          </a:p>
          <a:p>
            <a:r>
              <a:rPr lang="en-CA" dirty="0">
                <a:effectLst/>
              </a:rPr>
              <a:t>Knowledge Coherence: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 systems and tools are in place to enable knowledge sharing in support of coherent programming</a:t>
            </a:r>
            <a:r>
              <a:rPr lang="en-CA" dirty="0">
                <a:effectLst/>
              </a:rPr>
              <a:t> </a:t>
            </a:r>
          </a:p>
          <a:p>
            <a:r>
              <a:rPr lang="en-CA" dirty="0">
                <a:effectLst/>
              </a:rPr>
              <a:t>Informal Coherence: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Informal networks of communication and collaboration foster collaboration and contribute to coherent programming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A0025-62BD-9143-9C93-18B9E6B346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55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8" indent="-171428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77380-5F10-45E2-B899-DB735B05737C}" type="slidenum">
              <a:rPr lang="en-CA">
                <a:solidFill>
                  <a:prstClr val="black"/>
                </a:solidFill>
              </a:rPr>
              <a:pPr/>
              <a:t>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83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8" indent="-171428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77380-5F10-45E2-B899-DB735B05737C}" type="slidenum">
              <a:rPr lang="en-CA">
                <a:solidFill>
                  <a:prstClr val="black"/>
                </a:solidFill>
              </a:rPr>
              <a:pPr/>
              <a:t>6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4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DF0B-9098-504C-8266-F927553C1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CE9D5-BFED-084E-A6A9-0EF50B63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62B2E-A4A2-6C40-AE2D-0614B744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85791-7EBE-0A4E-8FCF-584FA893F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F27BA-F647-274A-8F89-D51AB61A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0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B3745-4C7B-A14F-B151-5DA6B5615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DD96D-FD69-B241-9222-C30052D0E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2EA26-2ED6-1846-B9CC-C246C21F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ECB59-436A-8B4F-8D95-2B745F24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FF819-22A5-1A46-B4EE-5CFF6764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9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DCAE89-A5EF-DC41-BB79-CB3CE3E1B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91CDA-840E-5A43-866C-F07F66748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52B02-379E-A84C-99D5-553E2D68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36966-4BE5-A048-92AC-4D81135D7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F145-7140-0340-8476-26A8EE25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41" y="776177"/>
            <a:ext cx="6476964" cy="54023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35021" y="6407152"/>
            <a:ext cx="8985049" cy="450850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insert attribution</a:t>
            </a:r>
          </a:p>
        </p:txBody>
      </p:sp>
    </p:spTree>
    <p:extLst>
      <p:ext uri="{BB962C8B-B14F-4D97-AF65-F5344CB8AC3E}">
        <p14:creationId xmlns:p14="http://schemas.microsoft.com/office/powerpoint/2010/main" val="169556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A390-BCFF-9043-BA04-C9BB7691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4BEC4-5E36-6B4D-BCC0-C748AA0B8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17C34-2BB4-4545-A594-B00A9948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1806-0835-2C42-A260-969D95A7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F402A-2A24-7C49-9B78-7A6FA10D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0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F9A6-53DC-4848-BA21-C3D97FF7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C09A0-AD60-9B40-99BE-7DBFCC415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BF375-970F-8546-9F04-93AAF6F3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48702-C376-7743-8C5B-A0332E17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E7BD3-3A17-A04C-8DF2-756E2F53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6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DD1F-A6CD-AA45-A105-87F620E45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FAAD-E257-D64D-AC57-05A26B9E1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4574F-628C-314C-8786-02981188F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C76CB-F096-A14F-9955-94DA491D8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B8D3F-ED8F-3D48-AB74-CD35A80A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6EAE6-D32D-6849-939A-DAD4B82E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CEA5-27A3-FD42-8862-347184BB8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5D510-FFF7-134A-8F1F-A85FCDFC0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C9CF9-41F7-E44B-B99B-7B6C40D20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1BB55-1531-CD45-87DD-055C4E658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7274F-09B2-964F-B900-C3E17A8A5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2A47F8-1BA5-5644-AC7B-B94ED4C9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9543F4-38D0-4546-AD0F-60F26812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26E02E-42AD-2545-BBF2-81C7FFFB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7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6F482-4E38-5049-87D1-F52D5A52A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93A27-A352-3444-8C30-83F4FE57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85800-B9D5-8746-A49C-3BFEB72D9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94CA58-526D-144A-8302-01D1D74B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1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3CD9E-D0AF-6947-99B2-937427F6B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55463-6C86-A642-A344-B1EDE8BC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2BB09-6956-CC44-8536-DF31B89D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3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85691-7133-274A-AFF8-BDDF8A953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FFD9C-FBD6-EB48-B855-EA25D1DD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B389A-7756-3046-92B3-A335B453B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C617F-FDCD-F04E-907F-209A3AC0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A8B01-C860-7B41-B346-ADB5682A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1AB6F-8582-BB4F-A247-5B6D8B8A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9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282B-298F-784E-83B5-1A37ACDF3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35178-E946-3048-9282-541C37F63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3C4D0-FBFB-974D-9F27-2A169C1DF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0A3DB-AE82-7542-B503-C346E959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0087A-6D5E-254B-9D79-AFF456B2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0E9A9-1B5C-1447-B201-EC31322C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8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7BC650-C38D-624E-AB68-5AC04F66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228DB-1E86-8D41-BDF5-F81EB9868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F9BCA-BC2E-A842-80BB-1C51896D3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2460-FA30-6249-A267-7FDFF807F8D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258AF-0D04-D740-9AA7-DF034DBA4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46C84-44D1-694B-80B2-05D2A367F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63C4-F00C-B64A-A1EA-39FEC8CF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emf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31CF3-7C9E-AC44-9FA9-89B8422CE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Coherence:</a:t>
            </a:r>
            <a:br>
              <a:rPr lang="en-US" dirty="0"/>
            </a:br>
            <a:r>
              <a:rPr lang="en-US" dirty="0"/>
              <a:t>A Principles-Focused Approach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153A7-590A-EA4C-AF40-61D0A4E52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n-US" sz="2200"/>
          </a:p>
          <a:p>
            <a:pPr algn="r"/>
            <a:r>
              <a:rPr lang="en-US" sz="2200"/>
              <a:t>Fred Carden</a:t>
            </a:r>
          </a:p>
          <a:p>
            <a:pPr algn="r"/>
            <a:r>
              <a:rPr lang="en-US" sz="2200"/>
              <a:t>25 March 2021</a:t>
            </a:r>
          </a:p>
        </p:txBody>
      </p:sp>
    </p:spTree>
    <p:extLst>
      <p:ext uri="{BB962C8B-B14F-4D97-AF65-F5344CB8AC3E}">
        <p14:creationId xmlns:p14="http://schemas.microsoft.com/office/powerpoint/2010/main" val="386534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B8394F-5D33-F14B-9C91-03F34355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coherence?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67F6-97EE-DA44-AD6F-CE766179B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297017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OECD 1991: initial focus on policy coherence</a:t>
            </a:r>
          </a:p>
          <a:p>
            <a:r>
              <a:rPr lang="en-US" dirty="0"/>
              <a:t>European Commission 1992: put into law</a:t>
            </a:r>
          </a:p>
          <a:p>
            <a:r>
              <a:rPr lang="en-US" dirty="0"/>
              <a:t>No accepted definition</a:t>
            </a:r>
          </a:p>
          <a:p>
            <a:r>
              <a:rPr lang="en-US" dirty="0"/>
              <a:t>Focus has been on global issues</a:t>
            </a:r>
          </a:p>
          <a:p>
            <a:r>
              <a:rPr lang="en-US" dirty="0"/>
              <a:t>OECD: an approach and policy tool to systematically integrate the economic, social and environmental dimensions of development at all stages of domestic and international policy analysis</a:t>
            </a:r>
          </a:p>
          <a:p>
            <a:r>
              <a:rPr lang="en-US" dirty="0"/>
              <a:t>Enshrined in SDGs</a:t>
            </a:r>
          </a:p>
        </p:txBody>
      </p:sp>
    </p:spTree>
    <p:extLst>
      <p:ext uri="{BB962C8B-B14F-4D97-AF65-F5344CB8AC3E}">
        <p14:creationId xmlns:p14="http://schemas.microsoft.com/office/powerpoint/2010/main" val="13333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B8394F-5D33-F14B-9C91-03F34355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is coherence in a country program?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67F6-97EE-DA44-AD6F-CE766179B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297017" cy="5585619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Development, Trade, Diplomacy</a:t>
            </a:r>
          </a:p>
          <a:p>
            <a:pPr>
              <a:spcAft>
                <a:spcPts val="1200"/>
              </a:spcAft>
            </a:pPr>
            <a:r>
              <a:rPr lang="en-US" dirty="0"/>
              <a:t>Internal coherence, Intra-organizational coherence</a:t>
            </a:r>
          </a:p>
          <a:p>
            <a:pPr>
              <a:spcAft>
                <a:spcPts val="1200"/>
              </a:spcAft>
            </a:pPr>
            <a:r>
              <a:rPr lang="en-US" dirty="0"/>
              <a:t>Inter-organizational coherence &amp; International coherence were not considered</a:t>
            </a:r>
          </a:p>
          <a:p>
            <a:pPr>
              <a:spcAft>
                <a:spcPts val="1200"/>
              </a:spcAft>
            </a:pPr>
            <a:r>
              <a:rPr lang="en-US" dirty="0"/>
              <a:t>Coherence is not only about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B8394F-5D33-F14B-9C91-03F34355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Levels of coherence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67F6-97EE-DA44-AD6F-CE766179B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297017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Policy Coherence</a:t>
            </a:r>
          </a:p>
          <a:p>
            <a:endParaRPr lang="en-US" dirty="0"/>
          </a:p>
          <a:p>
            <a:r>
              <a:rPr lang="en-US" dirty="0"/>
              <a:t>Organizational Coherence</a:t>
            </a:r>
          </a:p>
          <a:p>
            <a:endParaRPr lang="en-US" dirty="0"/>
          </a:p>
          <a:p>
            <a:r>
              <a:rPr lang="en-US" dirty="0"/>
              <a:t>Administrative Coherence</a:t>
            </a:r>
          </a:p>
          <a:p>
            <a:endParaRPr lang="en-US" dirty="0"/>
          </a:p>
          <a:p>
            <a:r>
              <a:rPr lang="en-US" dirty="0"/>
              <a:t>Knowledge Coherence</a:t>
            </a:r>
          </a:p>
          <a:p>
            <a:endParaRPr lang="en-US" dirty="0"/>
          </a:p>
          <a:p>
            <a:r>
              <a:rPr lang="en-US" dirty="0"/>
              <a:t>Informal Coherence</a:t>
            </a:r>
          </a:p>
        </p:txBody>
      </p:sp>
    </p:spTree>
    <p:extLst>
      <p:ext uri="{BB962C8B-B14F-4D97-AF65-F5344CB8AC3E}">
        <p14:creationId xmlns:p14="http://schemas.microsoft.com/office/powerpoint/2010/main" val="114714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00FC57-45DB-B94E-BFB3-BA8B5120FE5B}"/>
              </a:ext>
            </a:extLst>
          </p:cNvPr>
          <p:cNvSpPr txBox="1"/>
          <p:nvPr/>
        </p:nvSpPr>
        <p:spPr>
          <a:xfrm>
            <a:off x="1703513" y="260648"/>
            <a:ext cx="88976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919536" y="1314141"/>
            <a:ext cx="3240360" cy="31949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500" b="0" i="1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5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Microsoft New Tai Lue" panose="020B0502040204020203" pitchFamily="34" charset="0"/>
              </a:defRPr>
            </a:lvl3pPr>
            <a:lvl4pPr marL="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tx2"/>
                </a:solidFill>
                <a:latin typeface="+mn-lt"/>
                <a:ea typeface="+mn-ea"/>
                <a:cs typeface="Microsoft New Tai Lue" panose="020B0502040204020203" pitchFamily="34" charset="0"/>
              </a:defRPr>
            </a:lvl4pPr>
            <a:lvl5pPr marL="171450" indent="-171450" algn="l" defTabSz="914400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Microsoft New Tai Lue" panose="020B0502040204020203" pitchFamily="34" charset="0"/>
              </a:defRPr>
            </a:lvl5pPr>
            <a:lvl6pPr marL="344488" indent="-173038" algn="l" defTabSz="914400" rtl="0" eaLnBrk="1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​"/>
              <a:defRPr sz="1500" i="1" kern="1200" baseline="0">
                <a:solidFill>
                  <a:schemeClr val="bg2"/>
                </a:solidFill>
                <a:latin typeface="Corbel" panose="020B0503020204020204" pitchFamily="34" charset="0"/>
                <a:ea typeface="+mn-ea"/>
                <a:cs typeface="+mn-cs"/>
              </a:defRPr>
            </a:lvl7pPr>
            <a:lvl8pPr marL="171450" indent="-1714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2"/>
                </a:solidFill>
                <a:latin typeface="Corbel" panose="020B0503020204020204" pitchFamily="34" charset="0"/>
                <a:ea typeface="+mn-ea"/>
                <a:cs typeface="+mn-cs"/>
              </a:defRPr>
            </a:lvl8pPr>
            <a:lvl9pPr marL="344488" indent="-173038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2"/>
                </a:solidFill>
                <a:latin typeface="Corbel" panose="020B0503020204020204" pitchFamily="34" charset="0"/>
                <a:ea typeface="+mn-ea"/>
                <a:cs typeface="+mn-cs"/>
              </a:defRPr>
            </a:lvl9pPr>
          </a:lstStyle>
          <a:p>
            <a:endParaRPr lang="en-CA" sz="1000" i="0" dirty="0">
              <a:solidFill>
                <a:srgbClr val="4E4E4A"/>
              </a:solidFill>
              <a:latin typeface="Arial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919536" y="1196752"/>
          <a:ext cx="8291264" cy="498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81200" y="184748"/>
            <a:ext cx="7931225" cy="1228028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378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1600" b="1" kern="1200" spc="-1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CA" sz="2400" dirty="0">
                <a:solidFill>
                  <a:srgbClr val="4E4E4A"/>
                </a:solidFill>
                <a:latin typeface="Arial"/>
              </a:rPr>
              <a:t>Coherence Across International Assistance</a:t>
            </a:r>
          </a:p>
          <a:p>
            <a:endParaRPr lang="en-CA" sz="1400" b="0" i="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680" y="1314142"/>
            <a:ext cx="4320481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678" y="4293097"/>
            <a:ext cx="43164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680" y="5373217"/>
            <a:ext cx="4320481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900" y="3284985"/>
            <a:ext cx="432048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680" y="2344895"/>
            <a:ext cx="43164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42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E24E92A-6A6C-2F41-956C-92AA3D67CFA4}"/>
              </a:ext>
            </a:extLst>
          </p:cNvPr>
          <p:cNvSpPr txBox="1"/>
          <p:nvPr/>
        </p:nvSpPr>
        <p:spPr>
          <a:xfrm>
            <a:off x="1703513" y="188640"/>
            <a:ext cx="88976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7931224" cy="1228028"/>
          </a:xfrm>
        </p:spPr>
        <p:txBody>
          <a:bodyPr/>
          <a:lstStyle/>
          <a:p>
            <a:r>
              <a:rPr lang="en-CA" sz="2400" b="1" dirty="0">
                <a:solidFill>
                  <a:srgbClr val="4E4E4A"/>
                </a:solidFill>
                <a:latin typeface="+mn-lt"/>
              </a:rPr>
              <a:t>Coherence Across International Engagement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919536" y="1314141"/>
            <a:ext cx="3240360" cy="31949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500" b="0" i="1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5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100" b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Microsoft New Tai Lue" panose="020B0502040204020203" pitchFamily="34" charset="0"/>
              </a:defRPr>
            </a:lvl3pPr>
            <a:lvl4pPr marL="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tx2"/>
                </a:solidFill>
                <a:latin typeface="+mn-lt"/>
                <a:ea typeface="+mn-ea"/>
                <a:cs typeface="Microsoft New Tai Lue" panose="020B0502040204020203" pitchFamily="34" charset="0"/>
              </a:defRPr>
            </a:lvl4pPr>
            <a:lvl5pPr marL="171450" indent="-171450" algn="l" defTabSz="914400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Microsoft New Tai Lue" panose="020B0502040204020203" pitchFamily="34" charset="0"/>
              </a:defRPr>
            </a:lvl5pPr>
            <a:lvl6pPr marL="344488" indent="-173038" algn="l" defTabSz="914400" rtl="0" eaLnBrk="1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​"/>
              <a:defRPr sz="1500" i="1" kern="1200" baseline="0">
                <a:solidFill>
                  <a:schemeClr val="bg2"/>
                </a:solidFill>
                <a:latin typeface="Corbel" panose="020B0503020204020204" pitchFamily="34" charset="0"/>
                <a:ea typeface="+mn-ea"/>
                <a:cs typeface="+mn-cs"/>
              </a:defRPr>
            </a:lvl7pPr>
            <a:lvl8pPr marL="171450" indent="-1714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2"/>
                </a:solidFill>
                <a:latin typeface="Corbel" panose="020B0503020204020204" pitchFamily="34" charset="0"/>
                <a:ea typeface="+mn-ea"/>
                <a:cs typeface="+mn-cs"/>
              </a:defRPr>
            </a:lvl8pPr>
            <a:lvl9pPr marL="344488" indent="-173038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bg2"/>
                </a:solidFill>
                <a:latin typeface="Corbel" panose="020B0503020204020204" pitchFamily="34" charset="0"/>
                <a:ea typeface="+mn-ea"/>
                <a:cs typeface="+mn-cs"/>
              </a:defRPr>
            </a:lvl9pPr>
          </a:lstStyle>
          <a:p>
            <a:endParaRPr lang="en-CA" sz="1000" i="0" dirty="0">
              <a:solidFill>
                <a:srgbClr val="4E4E4A"/>
              </a:solidFill>
              <a:latin typeface="Arial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919536" y="1287813"/>
          <a:ext cx="82912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1" y="2348881"/>
            <a:ext cx="432048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1" y="4293097"/>
            <a:ext cx="43164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1412777"/>
            <a:ext cx="43164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29" y="5238528"/>
            <a:ext cx="43164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28" y="3284985"/>
            <a:ext cx="432048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72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31CF3-7C9E-AC44-9FA9-89B8422CE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Coherence:</a:t>
            </a:r>
            <a:br>
              <a:rPr lang="en-US" dirty="0"/>
            </a:br>
            <a:r>
              <a:rPr lang="en-US" dirty="0"/>
              <a:t>A Principles-Focused Approach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153A7-590A-EA4C-AF40-61D0A4E52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n-US" sz="2200" dirty="0"/>
          </a:p>
          <a:p>
            <a:pPr algn="r"/>
            <a:r>
              <a:rPr lang="en-US" sz="2200" dirty="0" err="1"/>
              <a:t>fred@usingevidence.com</a:t>
            </a:r>
            <a:endParaRPr lang="en-US" sz="2200" dirty="0"/>
          </a:p>
          <a:p>
            <a:pPr algn="r"/>
            <a:r>
              <a:rPr lang="en-US" sz="2200" dirty="0"/>
              <a:t>25 March 2021</a:t>
            </a:r>
          </a:p>
        </p:txBody>
      </p:sp>
    </p:spTree>
    <p:extLst>
      <p:ext uri="{BB962C8B-B14F-4D97-AF65-F5344CB8AC3E}">
        <p14:creationId xmlns:p14="http://schemas.microsoft.com/office/powerpoint/2010/main" val="266352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511</Words>
  <Application>Microsoft Office PowerPoint</Application>
  <PresentationFormat>Widescreen</PresentationFormat>
  <Paragraphs>68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Coherence: A Principles-Focused Approach</vt:lpstr>
      <vt:lpstr>What is coherence?</vt:lpstr>
      <vt:lpstr>What is coherence in a country program? </vt:lpstr>
      <vt:lpstr>Levels of coherence</vt:lpstr>
      <vt:lpstr>PowerPoint Presentation</vt:lpstr>
      <vt:lpstr>Coherence Across International Engagement</vt:lpstr>
      <vt:lpstr>Coherence: A Principles-Focused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carden</dc:creator>
  <cp:lastModifiedBy>April Nakaima</cp:lastModifiedBy>
  <cp:revision>9</cp:revision>
  <dcterms:created xsi:type="dcterms:W3CDTF">2021-03-16T13:30:43Z</dcterms:created>
  <dcterms:modified xsi:type="dcterms:W3CDTF">2021-03-25T20:07:08Z</dcterms:modified>
</cp:coreProperties>
</file>